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7010400" cy="92964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38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67BFC-F4CC-407C-BD30-B584769FA459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8C96D-E4EB-40DF-9191-21D2BA3CD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7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3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8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4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6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3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2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9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C405A-B856-4D13-9F67-AD7981E35085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1442-D202-4BEA-88A8-E8670BCE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1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9" Type="http://schemas.openxmlformats.org/officeDocument/2006/relationships/tags" Target="../tags/tag40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34" Type="http://schemas.openxmlformats.org/officeDocument/2006/relationships/tags" Target="../tags/tag35.xml"/><Relationship Id="rId42" Type="http://schemas.openxmlformats.org/officeDocument/2006/relationships/tags" Target="../tags/tag43.xml"/><Relationship Id="rId47" Type="http://schemas.openxmlformats.org/officeDocument/2006/relationships/tags" Target="../tags/tag48.xml"/><Relationship Id="rId50" Type="http://schemas.openxmlformats.org/officeDocument/2006/relationships/tags" Target="../tags/tag51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33" Type="http://schemas.openxmlformats.org/officeDocument/2006/relationships/tags" Target="../tags/tag34.xml"/><Relationship Id="rId38" Type="http://schemas.openxmlformats.org/officeDocument/2006/relationships/tags" Target="../tags/tag39.xml"/><Relationship Id="rId46" Type="http://schemas.openxmlformats.org/officeDocument/2006/relationships/tags" Target="../tags/tag47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tags" Target="../tags/tag30.xml"/><Relationship Id="rId41" Type="http://schemas.openxmlformats.org/officeDocument/2006/relationships/tags" Target="../tags/tag42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32" Type="http://schemas.openxmlformats.org/officeDocument/2006/relationships/tags" Target="../tags/tag33.xml"/><Relationship Id="rId37" Type="http://schemas.openxmlformats.org/officeDocument/2006/relationships/tags" Target="../tags/tag38.xml"/><Relationship Id="rId40" Type="http://schemas.openxmlformats.org/officeDocument/2006/relationships/tags" Target="../tags/tag41.xml"/><Relationship Id="rId45" Type="http://schemas.openxmlformats.org/officeDocument/2006/relationships/tags" Target="../tags/tag46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tags" Target="../tags/tag29.xml"/><Relationship Id="rId36" Type="http://schemas.openxmlformats.org/officeDocument/2006/relationships/tags" Target="../tags/tag37.xml"/><Relationship Id="rId49" Type="http://schemas.openxmlformats.org/officeDocument/2006/relationships/tags" Target="../tags/tag50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tags" Target="../tags/tag32.xml"/><Relationship Id="rId44" Type="http://schemas.openxmlformats.org/officeDocument/2006/relationships/tags" Target="../tags/tag45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tags" Target="../tags/tag31.xml"/><Relationship Id="rId35" Type="http://schemas.openxmlformats.org/officeDocument/2006/relationships/tags" Target="../tags/tag36.xml"/><Relationship Id="rId43" Type="http://schemas.openxmlformats.org/officeDocument/2006/relationships/tags" Target="../tags/tag44.xml"/><Relationship Id="rId48" Type="http://schemas.openxmlformats.org/officeDocument/2006/relationships/tags" Target="../tags/tag49.xml"/><Relationship Id="rId8" Type="http://schemas.openxmlformats.org/officeDocument/2006/relationships/tags" Target="../tags/tag9.xml"/><Relationship Id="rId5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tags" Target="../tags/tag77.xml"/><Relationship Id="rId117" Type="http://schemas.openxmlformats.org/officeDocument/2006/relationships/tags" Target="../tags/tag168.xml"/><Relationship Id="rId21" Type="http://schemas.openxmlformats.org/officeDocument/2006/relationships/tags" Target="../tags/tag72.xml"/><Relationship Id="rId42" Type="http://schemas.openxmlformats.org/officeDocument/2006/relationships/tags" Target="../tags/tag93.xml"/><Relationship Id="rId47" Type="http://schemas.openxmlformats.org/officeDocument/2006/relationships/tags" Target="../tags/tag98.xml"/><Relationship Id="rId63" Type="http://schemas.openxmlformats.org/officeDocument/2006/relationships/tags" Target="../tags/tag114.xml"/><Relationship Id="rId68" Type="http://schemas.openxmlformats.org/officeDocument/2006/relationships/tags" Target="../tags/tag119.xml"/><Relationship Id="rId84" Type="http://schemas.openxmlformats.org/officeDocument/2006/relationships/tags" Target="../tags/tag135.xml"/><Relationship Id="rId89" Type="http://schemas.openxmlformats.org/officeDocument/2006/relationships/tags" Target="../tags/tag140.xml"/><Relationship Id="rId112" Type="http://schemas.openxmlformats.org/officeDocument/2006/relationships/tags" Target="../tags/tag163.xml"/><Relationship Id="rId133" Type="http://schemas.openxmlformats.org/officeDocument/2006/relationships/tags" Target="../tags/tag184.xml"/><Relationship Id="rId16" Type="http://schemas.openxmlformats.org/officeDocument/2006/relationships/tags" Target="../tags/tag67.xml"/><Relationship Id="rId107" Type="http://schemas.openxmlformats.org/officeDocument/2006/relationships/tags" Target="../tags/tag158.xml"/><Relationship Id="rId11" Type="http://schemas.openxmlformats.org/officeDocument/2006/relationships/tags" Target="../tags/tag62.xml"/><Relationship Id="rId32" Type="http://schemas.openxmlformats.org/officeDocument/2006/relationships/tags" Target="../tags/tag83.xml"/><Relationship Id="rId37" Type="http://schemas.openxmlformats.org/officeDocument/2006/relationships/tags" Target="../tags/tag88.xml"/><Relationship Id="rId53" Type="http://schemas.openxmlformats.org/officeDocument/2006/relationships/tags" Target="../tags/tag104.xml"/><Relationship Id="rId58" Type="http://schemas.openxmlformats.org/officeDocument/2006/relationships/tags" Target="../tags/tag109.xml"/><Relationship Id="rId74" Type="http://schemas.openxmlformats.org/officeDocument/2006/relationships/tags" Target="../tags/tag125.xml"/><Relationship Id="rId79" Type="http://schemas.openxmlformats.org/officeDocument/2006/relationships/tags" Target="../tags/tag130.xml"/><Relationship Id="rId102" Type="http://schemas.openxmlformats.org/officeDocument/2006/relationships/tags" Target="../tags/tag153.xml"/><Relationship Id="rId123" Type="http://schemas.openxmlformats.org/officeDocument/2006/relationships/tags" Target="../tags/tag174.xml"/><Relationship Id="rId128" Type="http://schemas.openxmlformats.org/officeDocument/2006/relationships/tags" Target="../tags/tag179.xml"/><Relationship Id="rId5" Type="http://schemas.openxmlformats.org/officeDocument/2006/relationships/tags" Target="../tags/tag56.xml"/><Relationship Id="rId90" Type="http://schemas.openxmlformats.org/officeDocument/2006/relationships/tags" Target="../tags/tag141.xml"/><Relationship Id="rId95" Type="http://schemas.openxmlformats.org/officeDocument/2006/relationships/tags" Target="../tags/tag146.xml"/><Relationship Id="rId14" Type="http://schemas.openxmlformats.org/officeDocument/2006/relationships/tags" Target="../tags/tag65.xml"/><Relationship Id="rId22" Type="http://schemas.openxmlformats.org/officeDocument/2006/relationships/tags" Target="../tags/tag73.xml"/><Relationship Id="rId27" Type="http://schemas.openxmlformats.org/officeDocument/2006/relationships/tags" Target="../tags/tag78.xml"/><Relationship Id="rId30" Type="http://schemas.openxmlformats.org/officeDocument/2006/relationships/tags" Target="../tags/tag81.xml"/><Relationship Id="rId35" Type="http://schemas.openxmlformats.org/officeDocument/2006/relationships/tags" Target="../tags/tag86.xml"/><Relationship Id="rId43" Type="http://schemas.openxmlformats.org/officeDocument/2006/relationships/tags" Target="../tags/tag94.xml"/><Relationship Id="rId48" Type="http://schemas.openxmlformats.org/officeDocument/2006/relationships/tags" Target="../tags/tag99.xml"/><Relationship Id="rId56" Type="http://schemas.openxmlformats.org/officeDocument/2006/relationships/tags" Target="../tags/tag107.xml"/><Relationship Id="rId64" Type="http://schemas.openxmlformats.org/officeDocument/2006/relationships/tags" Target="../tags/tag115.xml"/><Relationship Id="rId69" Type="http://schemas.openxmlformats.org/officeDocument/2006/relationships/tags" Target="../tags/tag120.xml"/><Relationship Id="rId77" Type="http://schemas.openxmlformats.org/officeDocument/2006/relationships/tags" Target="../tags/tag128.xml"/><Relationship Id="rId100" Type="http://schemas.openxmlformats.org/officeDocument/2006/relationships/tags" Target="../tags/tag151.xml"/><Relationship Id="rId105" Type="http://schemas.openxmlformats.org/officeDocument/2006/relationships/tags" Target="../tags/tag156.xml"/><Relationship Id="rId113" Type="http://schemas.openxmlformats.org/officeDocument/2006/relationships/tags" Target="../tags/tag164.xml"/><Relationship Id="rId118" Type="http://schemas.openxmlformats.org/officeDocument/2006/relationships/tags" Target="../tags/tag169.xml"/><Relationship Id="rId126" Type="http://schemas.openxmlformats.org/officeDocument/2006/relationships/tags" Target="../tags/tag177.xml"/><Relationship Id="rId134" Type="http://schemas.openxmlformats.org/officeDocument/2006/relationships/tags" Target="../tags/tag185.xml"/><Relationship Id="rId8" Type="http://schemas.openxmlformats.org/officeDocument/2006/relationships/tags" Target="../tags/tag59.xml"/><Relationship Id="rId51" Type="http://schemas.openxmlformats.org/officeDocument/2006/relationships/tags" Target="../tags/tag102.xml"/><Relationship Id="rId72" Type="http://schemas.openxmlformats.org/officeDocument/2006/relationships/tags" Target="../tags/tag123.xml"/><Relationship Id="rId80" Type="http://schemas.openxmlformats.org/officeDocument/2006/relationships/tags" Target="../tags/tag131.xml"/><Relationship Id="rId85" Type="http://schemas.openxmlformats.org/officeDocument/2006/relationships/tags" Target="../tags/tag136.xml"/><Relationship Id="rId93" Type="http://schemas.openxmlformats.org/officeDocument/2006/relationships/tags" Target="../tags/tag144.xml"/><Relationship Id="rId98" Type="http://schemas.openxmlformats.org/officeDocument/2006/relationships/tags" Target="../tags/tag149.xml"/><Relationship Id="rId121" Type="http://schemas.openxmlformats.org/officeDocument/2006/relationships/tags" Target="../tags/tag172.xml"/><Relationship Id="rId3" Type="http://schemas.openxmlformats.org/officeDocument/2006/relationships/tags" Target="../tags/tag54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5" Type="http://schemas.openxmlformats.org/officeDocument/2006/relationships/tags" Target="../tags/tag76.xml"/><Relationship Id="rId33" Type="http://schemas.openxmlformats.org/officeDocument/2006/relationships/tags" Target="../tags/tag84.xml"/><Relationship Id="rId38" Type="http://schemas.openxmlformats.org/officeDocument/2006/relationships/tags" Target="../tags/tag89.xml"/><Relationship Id="rId46" Type="http://schemas.openxmlformats.org/officeDocument/2006/relationships/tags" Target="../tags/tag97.xml"/><Relationship Id="rId59" Type="http://schemas.openxmlformats.org/officeDocument/2006/relationships/tags" Target="../tags/tag110.xml"/><Relationship Id="rId67" Type="http://schemas.openxmlformats.org/officeDocument/2006/relationships/tags" Target="../tags/tag118.xml"/><Relationship Id="rId103" Type="http://schemas.openxmlformats.org/officeDocument/2006/relationships/tags" Target="../tags/tag154.xml"/><Relationship Id="rId108" Type="http://schemas.openxmlformats.org/officeDocument/2006/relationships/tags" Target="../tags/tag159.xml"/><Relationship Id="rId116" Type="http://schemas.openxmlformats.org/officeDocument/2006/relationships/tags" Target="../tags/tag167.xml"/><Relationship Id="rId124" Type="http://schemas.openxmlformats.org/officeDocument/2006/relationships/tags" Target="../tags/tag175.xml"/><Relationship Id="rId129" Type="http://schemas.openxmlformats.org/officeDocument/2006/relationships/tags" Target="../tags/tag180.xml"/><Relationship Id="rId20" Type="http://schemas.openxmlformats.org/officeDocument/2006/relationships/tags" Target="../tags/tag71.xml"/><Relationship Id="rId41" Type="http://schemas.openxmlformats.org/officeDocument/2006/relationships/tags" Target="../tags/tag92.xml"/><Relationship Id="rId54" Type="http://schemas.openxmlformats.org/officeDocument/2006/relationships/tags" Target="../tags/tag105.xml"/><Relationship Id="rId62" Type="http://schemas.openxmlformats.org/officeDocument/2006/relationships/tags" Target="../tags/tag113.xml"/><Relationship Id="rId70" Type="http://schemas.openxmlformats.org/officeDocument/2006/relationships/tags" Target="../tags/tag121.xml"/><Relationship Id="rId75" Type="http://schemas.openxmlformats.org/officeDocument/2006/relationships/tags" Target="../tags/tag126.xml"/><Relationship Id="rId83" Type="http://schemas.openxmlformats.org/officeDocument/2006/relationships/tags" Target="../tags/tag134.xml"/><Relationship Id="rId88" Type="http://schemas.openxmlformats.org/officeDocument/2006/relationships/tags" Target="../tags/tag139.xml"/><Relationship Id="rId91" Type="http://schemas.openxmlformats.org/officeDocument/2006/relationships/tags" Target="../tags/tag142.xml"/><Relationship Id="rId96" Type="http://schemas.openxmlformats.org/officeDocument/2006/relationships/tags" Target="../tags/tag147.xml"/><Relationship Id="rId111" Type="http://schemas.openxmlformats.org/officeDocument/2006/relationships/tags" Target="../tags/tag162.xml"/><Relationship Id="rId132" Type="http://schemas.openxmlformats.org/officeDocument/2006/relationships/tags" Target="../tags/tag18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5" Type="http://schemas.openxmlformats.org/officeDocument/2006/relationships/tags" Target="../tags/tag66.xml"/><Relationship Id="rId23" Type="http://schemas.openxmlformats.org/officeDocument/2006/relationships/tags" Target="../tags/tag74.xml"/><Relationship Id="rId28" Type="http://schemas.openxmlformats.org/officeDocument/2006/relationships/tags" Target="../tags/tag79.xml"/><Relationship Id="rId36" Type="http://schemas.openxmlformats.org/officeDocument/2006/relationships/tags" Target="../tags/tag87.xml"/><Relationship Id="rId49" Type="http://schemas.openxmlformats.org/officeDocument/2006/relationships/tags" Target="../tags/tag100.xml"/><Relationship Id="rId57" Type="http://schemas.openxmlformats.org/officeDocument/2006/relationships/tags" Target="../tags/tag108.xml"/><Relationship Id="rId106" Type="http://schemas.openxmlformats.org/officeDocument/2006/relationships/tags" Target="../tags/tag157.xml"/><Relationship Id="rId114" Type="http://schemas.openxmlformats.org/officeDocument/2006/relationships/tags" Target="../tags/tag165.xml"/><Relationship Id="rId119" Type="http://schemas.openxmlformats.org/officeDocument/2006/relationships/tags" Target="../tags/tag170.xml"/><Relationship Id="rId127" Type="http://schemas.openxmlformats.org/officeDocument/2006/relationships/tags" Target="../tags/tag178.xml"/><Relationship Id="rId10" Type="http://schemas.openxmlformats.org/officeDocument/2006/relationships/tags" Target="../tags/tag61.xml"/><Relationship Id="rId31" Type="http://schemas.openxmlformats.org/officeDocument/2006/relationships/tags" Target="../tags/tag82.xml"/><Relationship Id="rId44" Type="http://schemas.openxmlformats.org/officeDocument/2006/relationships/tags" Target="../tags/tag95.xml"/><Relationship Id="rId52" Type="http://schemas.openxmlformats.org/officeDocument/2006/relationships/tags" Target="../tags/tag103.xml"/><Relationship Id="rId60" Type="http://schemas.openxmlformats.org/officeDocument/2006/relationships/tags" Target="../tags/tag111.xml"/><Relationship Id="rId65" Type="http://schemas.openxmlformats.org/officeDocument/2006/relationships/tags" Target="../tags/tag116.xml"/><Relationship Id="rId73" Type="http://schemas.openxmlformats.org/officeDocument/2006/relationships/tags" Target="../tags/tag124.xml"/><Relationship Id="rId78" Type="http://schemas.openxmlformats.org/officeDocument/2006/relationships/tags" Target="../tags/tag129.xml"/><Relationship Id="rId81" Type="http://schemas.openxmlformats.org/officeDocument/2006/relationships/tags" Target="../tags/tag132.xml"/><Relationship Id="rId86" Type="http://schemas.openxmlformats.org/officeDocument/2006/relationships/tags" Target="../tags/tag137.xml"/><Relationship Id="rId94" Type="http://schemas.openxmlformats.org/officeDocument/2006/relationships/tags" Target="../tags/tag145.xml"/><Relationship Id="rId99" Type="http://schemas.openxmlformats.org/officeDocument/2006/relationships/tags" Target="../tags/tag150.xml"/><Relationship Id="rId101" Type="http://schemas.openxmlformats.org/officeDocument/2006/relationships/tags" Target="../tags/tag152.xml"/><Relationship Id="rId122" Type="http://schemas.openxmlformats.org/officeDocument/2006/relationships/tags" Target="../tags/tag173.xml"/><Relationship Id="rId130" Type="http://schemas.openxmlformats.org/officeDocument/2006/relationships/tags" Target="../tags/tag181.xml"/><Relationship Id="rId135" Type="http://schemas.openxmlformats.org/officeDocument/2006/relationships/slideLayout" Target="../slideLayouts/slideLayout2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3" Type="http://schemas.openxmlformats.org/officeDocument/2006/relationships/tags" Target="../tags/tag64.xml"/><Relationship Id="rId18" Type="http://schemas.openxmlformats.org/officeDocument/2006/relationships/tags" Target="../tags/tag69.xml"/><Relationship Id="rId39" Type="http://schemas.openxmlformats.org/officeDocument/2006/relationships/tags" Target="../tags/tag90.xml"/><Relationship Id="rId109" Type="http://schemas.openxmlformats.org/officeDocument/2006/relationships/tags" Target="../tags/tag160.xml"/><Relationship Id="rId34" Type="http://schemas.openxmlformats.org/officeDocument/2006/relationships/tags" Target="../tags/tag85.xml"/><Relationship Id="rId50" Type="http://schemas.openxmlformats.org/officeDocument/2006/relationships/tags" Target="../tags/tag101.xml"/><Relationship Id="rId55" Type="http://schemas.openxmlformats.org/officeDocument/2006/relationships/tags" Target="../tags/tag106.xml"/><Relationship Id="rId76" Type="http://schemas.openxmlformats.org/officeDocument/2006/relationships/tags" Target="../tags/tag127.xml"/><Relationship Id="rId97" Type="http://schemas.openxmlformats.org/officeDocument/2006/relationships/tags" Target="../tags/tag148.xml"/><Relationship Id="rId104" Type="http://schemas.openxmlformats.org/officeDocument/2006/relationships/tags" Target="../tags/tag155.xml"/><Relationship Id="rId120" Type="http://schemas.openxmlformats.org/officeDocument/2006/relationships/tags" Target="../tags/tag171.xml"/><Relationship Id="rId125" Type="http://schemas.openxmlformats.org/officeDocument/2006/relationships/tags" Target="../tags/tag176.xml"/><Relationship Id="rId7" Type="http://schemas.openxmlformats.org/officeDocument/2006/relationships/tags" Target="../tags/tag58.xml"/><Relationship Id="rId71" Type="http://schemas.openxmlformats.org/officeDocument/2006/relationships/tags" Target="../tags/tag122.xml"/><Relationship Id="rId92" Type="http://schemas.openxmlformats.org/officeDocument/2006/relationships/tags" Target="../tags/tag143.xml"/><Relationship Id="rId2" Type="http://schemas.openxmlformats.org/officeDocument/2006/relationships/tags" Target="../tags/tag53.xml"/><Relationship Id="rId29" Type="http://schemas.openxmlformats.org/officeDocument/2006/relationships/tags" Target="../tags/tag80.xml"/><Relationship Id="rId24" Type="http://schemas.openxmlformats.org/officeDocument/2006/relationships/tags" Target="../tags/tag75.xml"/><Relationship Id="rId40" Type="http://schemas.openxmlformats.org/officeDocument/2006/relationships/tags" Target="../tags/tag91.xml"/><Relationship Id="rId45" Type="http://schemas.openxmlformats.org/officeDocument/2006/relationships/tags" Target="../tags/tag96.xml"/><Relationship Id="rId66" Type="http://schemas.openxmlformats.org/officeDocument/2006/relationships/tags" Target="../tags/tag117.xml"/><Relationship Id="rId87" Type="http://schemas.openxmlformats.org/officeDocument/2006/relationships/tags" Target="../tags/tag138.xml"/><Relationship Id="rId110" Type="http://schemas.openxmlformats.org/officeDocument/2006/relationships/tags" Target="../tags/tag161.xml"/><Relationship Id="rId115" Type="http://schemas.openxmlformats.org/officeDocument/2006/relationships/tags" Target="../tags/tag166.xml"/><Relationship Id="rId131" Type="http://schemas.openxmlformats.org/officeDocument/2006/relationships/tags" Target="../tags/tag182.xml"/><Relationship Id="rId61" Type="http://schemas.openxmlformats.org/officeDocument/2006/relationships/tags" Target="../tags/tag112.xml"/><Relationship Id="rId82" Type="http://schemas.openxmlformats.org/officeDocument/2006/relationships/tags" Target="../tags/tag133.xml"/><Relationship Id="rId19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58600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Chapter 9 </a:t>
            </a:r>
            <a:br>
              <a:rPr lang="en-US" b="1" dirty="0" smtClean="0"/>
            </a:br>
            <a:r>
              <a:rPr lang="en-US" b="1" dirty="0" smtClean="0"/>
              <a:t>Heat and States of Matter</a:t>
            </a:r>
            <a:endParaRPr lang="en-US" sz="8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18158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Section 2– States of Matter</a:t>
            </a:r>
            <a:endParaRPr lang="en-US" b="1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8A7211C-AECF-4646-9B13-5202D897F4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Four States of Matter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four states of matter include: </a:t>
            </a:r>
          </a:p>
          <a:p>
            <a:pPr lvl="1"/>
            <a:r>
              <a:rPr lang="en-US" b="1" dirty="0" smtClean="0"/>
              <a:t>Solid</a:t>
            </a:r>
          </a:p>
          <a:p>
            <a:pPr lvl="1"/>
            <a:r>
              <a:rPr lang="en-US" b="1" dirty="0" smtClean="0"/>
              <a:t>Liquid</a:t>
            </a:r>
          </a:p>
          <a:p>
            <a:pPr lvl="1"/>
            <a:r>
              <a:rPr lang="en-US" b="1" dirty="0" smtClean="0"/>
              <a:t>Gas</a:t>
            </a:r>
          </a:p>
          <a:p>
            <a:pPr lvl="1"/>
            <a:r>
              <a:rPr lang="en-US" b="1" dirty="0" smtClean="0"/>
              <a:t>Plasma </a:t>
            </a:r>
            <a:endParaRPr lang="en-US" b="1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9400" lvl="1"/>
            <a:r>
              <a:rPr lang="en-US" sz="2800" dirty="0" smtClean="0"/>
              <a:t>The differences between the four states are due to differences in the attractions of their particles. </a:t>
            </a:r>
          </a:p>
        </p:txBody>
      </p:sp>
    </p:spTree>
    <p:extLst>
      <p:ext uri="{BB962C8B-B14F-4D97-AF65-F5344CB8AC3E}">
        <p14:creationId xmlns:p14="http://schemas.microsoft.com/office/powerpoint/2010/main" val="12851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4102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Four States of Matter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173"/>
            <a:ext cx="11353800" cy="53190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  </a:t>
            </a:r>
            <a:r>
              <a:rPr lang="en-US" b="1" u="sng" dirty="0" smtClean="0"/>
              <a:t>Solid </a:t>
            </a:r>
          </a:p>
          <a:p>
            <a:pPr lvl="1"/>
            <a:r>
              <a:rPr lang="en-US" dirty="0" smtClean="0"/>
              <a:t>Particles are packed closely together </a:t>
            </a:r>
          </a:p>
          <a:p>
            <a:pPr lvl="1"/>
            <a:r>
              <a:rPr lang="en-US" dirty="0" smtClean="0"/>
              <a:t>Particles are constantly vibrating in place</a:t>
            </a:r>
            <a:endParaRPr lang="en-US" dirty="0"/>
          </a:p>
          <a:p>
            <a:pPr lvl="1"/>
            <a:r>
              <a:rPr lang="en-US" dirty="0" smtClean="0"/>
              <a:t>Attractions between particles is very strong </a:t>
            </a:r>
          </a:p>
          <a:p>
            <a:pPr lvl="1"/>
            <a:r>
              <a:rPr lang="en-US" dirty="0" smtClean="0"/>
              <a:t>Have a fixed volume and shape </a:t>
            </a:r>
            <a:endParaRPr lang="en-US" dirty="0"/>
          </a:p>
          <a:p>
            <a:pPr marL="0" lvl="1" indent="0">
              <a:buNone/>
            </a:pPr>
            <a:r>
              <a:rPr lang="en-US" sz="2800" b="1" dirty="0" smtClean="0"/>
              <a:t>2 </a:t>
            </a:r>
            <a:r>
              <a:rPr lang="en-US" sz="2800" b="1" u="sng" dirty="0" smtClean="0"/>
              <a:t>Liquid </a:t>
            </a:r>
          </a:p>
          <a:p>
            <a:pPr marL="685800" lvl="2"/>
            <a:r>
              <a:rPr lang="en-US" sz="2400" dirty="0" smtClean="0"/>
              <a:t>Particles can slide past each other allowing the liquid to flow </a:t>
            </a:r>
          </a:p>
          <a:p>
            <a:pPr marL="457200" lvl="2" indent="0">
              <a:buNone/>
            </a:pPr>
            <a:r>
              <a:rPr lang="en-US" sz="2400" dirty="0" smtClean="0"/>
              <a:t>and take the shape of its container</a:t>
            </a:r>
          </a:p>
          <a:p>
            <a:pPr marL="685800" lvl="2"/>
            <a:r>
              <a:rPr lang="en-US" sz="2400" dirty="0" smtClean="0"/>
              <a:t>Attractions between particles are strong but not as strong as </a:t>
            </a:r>
          </a:p>
          <a:p>
            <a:pPr marL="457200" lvl="2" indent="0">
              <a:buNone/>
            </a:pPr>
            <a:r>
              <a:rPr lang="en-US" sz="2400" dirty="0" smtClean="0"/>
              <a:t>in solids; </a:t>
            </a:r>
            <a:r>
              <a:rPr lang="en-US" sz="2400" dirty="0"/>
              <a:t>p</a:t>
            </a:r>
            <a:r>
              <a:rPr lang="en-US" sz="2400" dirty="0" smtClean="0"/>
              <a:t>articles cling together </a:t>
            </a:r>
          </a:p>
          <a:p>
            <a:pPr marL="685800" lvl="2"/>
            <a:r>
              <a:rPr lang="en-US" sz="2400" dirty="0" smtClean="0"/>
              <a:t>Have a fixed volume but not a fixed shape</a:t>
            </a:r>
          </a:p>
          <a:p>
            <a:pPr marL="3175" lvl="2" indent="0">
              <a:buNone/>
              <a:tabLst>
                <a:tab pos="511175" algn="l"/>
              </a:tabLst>
            </a:pPr>
            <a:r>
              <a:rPr lang="en-US" sz="2600" b="1" dirty="0" smtClean="0"/>
              <a:t>3 </a:t>
            </a:r>
            <a:r>
              <a:rPr lang="en-US" sz="2600" b="1" u="sng" dirty="0" smtClean="0"/>
              <a:t>Gas</a:t>
            </a:r>
            <a:endParaRPr lang="en-US" sz="2400" b="1" u="sng" dirty="0" smtClean="0"/>
          </a:p>
          <a:p>
            <a:pPr marL="688975" lvl="3">
              <a:tabLst>
                <a:tab pos="511175" algn="l"/>
              </a:tabLst>
            </a:pPr>
            <a:r>
              <a:rPr lang="en-US" sz="2400" dirty="0" smtClean="0"/>
              <a:t>Particles are much farther apart than liquids and solids</a:t>
            </a:r>
          </a:p>
          <a:p>
            <a:pPr marL="688975" lvl="3">
              <a:tabLst>
                <a:tab pos="511175" algn="l"/>
              </a:tabLst>
            </a:pPr>
            <a:r>
              <a:rPr lang="en-US" sz="2400" dirty="0" smtClean="0"/>
              <a:t>Attraction between particles is weak; particles no longer cling</a:t>
            </a:r>
          </a:p>
          <a:p>
            <a:pPr marL="460375" lvl="3" indent="0">
              <a:buNone/>
              <a:tabLst>
                <a:tab pos="511175" algn="l"/>
              </a:tabLst>
            </a:pPr>
            <a:r>
              <a:rPr lang="en-US" sz="2400" dirty="0" smtClean="0"/>
              <a:t>together </a:t>
            </a:r>
          </a:p>
          <a:p>
            <a:pPr marL="688975" lvl="3">
              <a:tabLst>
                <a:tab pos="511175" algn="l"/>
              </a:tabLst>
            </a:pPr>
            <a:r>
              <a:rPr lang="en-US" sz="2400" dirty="0" smtClean="0"/>
              <a:t>Have no definite shape or volume; particles spread out until evenly </a:t>
            </a:r>
          </a:p>
          <a:p>
            <a:pPr marL="460375" lvl="3" indent="0">
              <a:buNone/>
              <a:tabLst>
                <a:tab pos="511175" algn="l"/>
              </a:tabLst>
            </a:pPr>
            <a:r>
              <a:rPr lang="en-US" sz="2400" dirty="0" smtClean="0"/>
              <a:t>distributed (diffusion)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0197885" y="1690688"/>
            <a:ext cx="1394847" cy="14399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97885" y="3299334"/>
            <a:ext cx="1394847" cy="14399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197885" y="4907980"/>
            <a:ext cx="1394847" cy="143997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SMARTInkShape-Group56"/>
          <p:cNvGrpSpPr/>
          <p:nvPr/>
        </p:nvGrpSpPr>
        <p:grpSpPr>
          <a:xfrm>
            <a:off x="10553700" y="2676563"/>
            <a:ext cx="619123" cy="453093"/>
            <a:chOff x="10553700" y="2676563"/>
            <a:chExt cx="619123" cy="453093"/>
          </a:xfrm>
        </p:grpSpPr>
        <p:sp>
          <p:nvSpPr>
            <p:cNvPr id="7" name="SMARTInkShape-419"/>
            <p:cNvSpPr/>
            <p:nvPr>
              <p:custDataLst>
                <p:tags r:id="rId36"/>
              </p:custDataLst>
            </p:nvPr>
          </p:nvSpPr>
          <p:spPr>
            <a:xfrm>
              <a:off x="10582275" y="2971928"/>
              <a:ext cx="133223" cy="152154"/>
            </a:xfrm>
            <a:custGeom>
              <a:avLst/>
              <a:gdLst/>
              <a:ahLst/>
              <a:cxnLst/>
              <a:rect l="0" t="0" r="0" b="0"/>
              <a:pathLst>
                <a:path w="133223" h="152154">
                  <a:moveTo>
                    <a:pt x="38100" y="37972"/>
                  </a:moveTo>
                  <a:lnTo>
                    <a:pt x="38100" y="37972"/>
                  </a:lnTo>
                  <a:lnTo>
                    <a:pt x="38100" y="28447"/>
                  </a:lnTo>
                  <a:lnTo>
                    <a:pt x="38100" y="73184"/>
                  </a:lnTo>
                  <a:lnTo>
                    <a:pt x="38100" y="120784"/>
                  </a:lnTo>
                  <a:lnTo>
                    <a:pt x="38100" y="137731"/>
                  </a:lnTo>
                  <a:lnTo>
                    <a:pt x="39158" y="139403"/>
                  </a:lnTo>
                  <a:lnTo>
                    <a:pt x="40923" y="140518"/>
                  </a:lnTo>
                  <a:lnTo>
                    <a:pt x="46302" y="142307"/>
                  </a:lnTo>
                  <a:lnTo>
                    <a:pt x="54967" y="149206"/>
                  </a:lnTo>
                  <a:lnTo>
                    <a:pt x="63794" y="151364"/>
                  </a:lnTo>
                  <a:lnTo>
                    <a:pt x="79414" y="152153"/>
                  </a:lnTo>
                  <a:lnTo>
                    <a:pt x="85742" y="149397"/>
                  </a:lnTo>
                  <a:lnTo>
                    <a:pt x="128417" y="119070"/>
                  </a:lnTo>
                  <a:lnTo>
                    <a:pt x="131157" y="113527"/>
                  </a:lnTo>
                  <a:lnTo>
                    <a:pt x="133222" y="91909"/>
                  </a:lnTo>
                  <a:lnTo>
                    <a:pt x="132206" y="89805"/>
                  </a:lnTo>
                  <a:lnTo>
                    <a:pt x="130471" y="88403"/>
                  </a:lnTo>
                  <a:lnTo>
                    <a:pt x="128255" y="87467"/>
                  </a:lnTo>
                  <a:lnTo>
                    <a:pt x="126778" y="84727"/>
                  </a:lnTo>
                  <a:lnTo>
                    <a:pt x="123027" y="60818"/>
                  </a:lnTo>
                  <a:lnTo>
                    <a:pt x="113516" y="47619"/>
                  </a:lnTo>
                  <a:lnTo>
                    <a:pt x="108660" y="41201"/>
                  </a:lnTo>
                  <a:lnTo>
                    <a:pt x="102721" y="28458"/>
                  </a:lnTo>
                  <a:lnTo>
                    <a:pt x="90630" y="14424"/>
                  </a:lnTo>
                  <a:lnTo>
                    <a:pt x="85083" y="11631"/>
                  </a:lnTo>
                  <a:lnTo>
                    <a:pt x="82122" y="10886"/>
                  </a:lnTo>
                  <a:lnTo>
                    <a:pt x="80149" y="9332"/>
                  </a:lnTo>
                  <a:lnTo>
                    <a:pt x="77955" y="4782"/>
                  </a:lnTo>
                  <a:lnTo>
                    <a:pt x="75254" y="3145"/>
                  </a:lnTo>
                  <a:lnTo>
                    <a:pt x="54896" y="303"/>
                  </a:lnTo>
                  <a:lnTo>
                    <a:pt x="44723" y="0"/>
                  </a:lnTo>
                  <a:lnTo>
                    <a:pt x="38221" y="2751"/>
                  </a:lnTo>
                  <a:lnTo>
                    <a:pt x="25424" y="13141"/>
                  </a:lnTo>
                  <a:lnTo>
                    <a:pt x="21884" y="19175"/>
                  </a:lnTo>
                  <a:lnTo>
                    <a:pt x="20938" y="22265"/>
                  </a:lnTo>
                  <a:lnTo>
                    <a:pt x="19252" y="24326"/>
                  </a:lnTo>
                  <a:lnTo>
                    <a:pt x="0" y="379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20"/>
            <p:cNvSpPr/>
            <p:nvPr>
              <p:custDataLst>
                <p:tags r:id="rId37"/>
              </p:custDataLst>
            </p:nvPr>
          </p:nvSpPr>
          <p:spPr>
            <a:xfrm>
              <a:off x="10715628" y="2981325"/>
              <a:ext cx="123809" cy="133348"/>
            </a:xfrm>
            <a:custGeom>
              <a:avLst/>
              <a:gdLst/>
              <a:ahLst/>
              <a:cxnLst/>
              <a:rect l="0" t="0" r="0" b="0"/>
              <a:pathLst>
                <a:path w="123809" h="133348">
                  <a:moveTo>
                    <a:pt x="47622" y="0"/>
                  </a:moveTo>
                  <a:lnTo>
                    <a:pt x="47622" y="0"/>
                  </a:lnTo>
                  <a:lnTo>
                    <a:pt x="24875" y="0"/>
                  </a:lnTo>
                  <a:lnTo>
                    <a:pt x="22932" y="1058"/>
                  </a:lnTo>
                  <a:lnTo>
                    <a:pt x="21638" y="2822"/>
                  </a:lnTo>
                  <a:lnTo>
                    <a:pt x="20774" y="5056"/>
                  </a:lnTo>
                  <a:lnTo>
                    <a:pt x="19140" y="6546"/>
                  </a:lnTo>
                  <a:lnTo>
                    <a:pt x="9448" y="10322"/>
                  </a:lnTo>
                  <a:lnTo>
                    <a:pt x="1450" y="17692"/>
                  </a:lnTo>
                  <a:lnTo>
                    <a:pt x="125" y="27132"/>
                  </a:lnTo>
                  <a:lnTo>
                    <a:pt x="0" y="50928"/>
                  </a:lnTo>
                  <a:lnTo>
                    <a:pt x="1057" y="53002"/>
                  </a:lnTo>
                  <a:lnTo>
                    <a:pt x="2822" y="54384"/>
                  </a:lnTo>
                  <a:lnTo>
                    <a:pt x="5055" y="55306"/>
                  </a:lnTo>
                  <a:lnTo>
                    <a:pt x="6543" y="56979"/>
                  </a:lnTo>
                  <a:lnTo>
                    <a:pt x="8199" y="61660"/>
                  </a:lnTo>
                  <a:lnTo>
                    <a:pt x="9406" y="79492"/>
                  </a:lnTo>
                  <a:lnTo>
                    <a:pt x="6648" y="85777"/>
                  </a:lnTo>
                  <a:lnTo>
                    <a:pt x="4431" y="88935"/>
                  </a:lnTo>
                  <a:lnTo>
                    <a:pt x="4012" y="92098"/>
                  </a:lnTo>
                  <a:lnTo>
                    <a:pt x="9245" y="117476"/>
                  </a:lnTo>
                  <a:lnTo>
                    <a:pt x="10395" y="119592"/>
                  </a:lnTo>
                  <a:lnTo>
                    <a:pt x="12222" y="121003"/>
                  </a:lnTo>
                  <a:lnTo>
                    <a:pt x="17072" y="123629"/>
                  </a:lnTo>
                  <a:lnTo>
                    <a:pt x="25752" y="130000"/>
                  </a:lnTo>
                  <a:lnTo>
                    <a:pt x="35027" y="132357"/>
                  </a:lnTo>
                  <a:lnTo>
                    <a:pt x="79372" y="133347"/>
                  </a:lnTo>
                  <a:lnTo>
                    <a:pt x="81490" y="132289"/>
                  </a:lnTo>
                  <a:lnTo>
                    <a:pt x="82900" y="130526"/>
                  </a:lnTo>
                  <a:lnTo>
                    <a:pt x="83841" y="128293"/>
                  </a:lnTo>
                  <a:lnTo>
                    <a:pt x="85527" y="126803"/>
                  </a:lnTo>
                  <a:lnTo>
                    <a:pt x="95835" y="121591"/>
                  </a:lnTo>
                  <a:lnTo>
                    <a:pt x="98814" y="119161"/>
                  </a:lnTo>
                  <a:lnTo>
                    <a:pt x="102124" y="113638"/>
                  </a:lnTo>
                  <a:lnTo>
                    <a:pt x="103007" y="110684"/>
                  </a:lnTo>
                  <a:lnTo>
                    <a:pt x="104653" y="108714"/>
                  </a:lnTo>
                  <a:lnTo>
                    <a:pt x="117875" y="100237"/>
                  </a:lnTo>
                  <a:lnTo>
                    <a:pt x="121178" y="94644"/>
                  </a:lnTo>
                  <a:lnTo>
                    <a:pt x="123038" y="82723"/>
                  </a:lnTo>
                  <a:lnTo>
                    <a:pt x="123808" y="44563"/>
                  </a:lnTo>
                  <a:lnTo>
                    <a:pt x="120993" y="38150"/>
                  </a:lnTo>
                  <a:lnTo>
                    <a:pt x="117274" y="31772"/>
                  </a:lnTo>
                  <a:lnTo>
                    <a:pt x="115620" y="25410"/>
                  </a:lnTo>
                  <a:lnTo>
                    <a:pt x="114120" y="23290"/>
                  </a:lnTo>
                  <a:lnTo>
                    <a:pt x="112062" y="21877"/>
                  </a:lnTo>
                  <a:lnTo>
                    <a:pt x="106955" y="19248"/>
                  </a:lnTo>
                  <a:lnTo>
                    <a:pt x="98128" y="12876"/>
                  </a:lnTo>
                  <a:lnTo>
                    <a:pt x="88810" y="9460"/>
                  </a:lnTo>
                  <a:lnTo>
                    <a:pt x="79347" y="3273"/>
                  </a:lnTo>
                  <a:lnTo>
                    <a:pt x="69839" y="970"/>
                  </a:lnTo>
                  <a:lnTo>
                    <a:pt x="3809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421"/>
            <p:cNvSpPr/>
            <p:nvPr>
              <p:custDataLst>
                <p:tags r:id="rId38"/>
              </p:custDataLst>
            </p:nvPr>
          </p:nvSpPr>
          <p:spPr>
            <a:xfrm>
              <a:off x="10820400" y="2981325"/>
              <a:ext cx="123787" cy="142876"/>
            </a:xfrm>
            <a:custGeom>
              <a:avLst/>
              <a:gdLst/>
              <a:ahLst/>
              <a:cxnLst/>
              <a:rect l="0" t="0" r="0" b="0"/>
              <a:pathLst>
                <a:path w="123787" h="142876">
                  <a:moveTo>
                    <a:pt x="57150" y="0"/>
                  </a:moveTo>
                  <a:lnTo>
                    <a:pt x="57150" y="0"/>
                  </a:lnTo>
                  <a:lnTo>
                    <a:pt x="29936" y="0"/>
                  </a:lnTo>
                  <a:lnTo>
                    <a:pt x="19177" y="9409"/>
                  </a:lnTo>
                  <a:lnTo>
                    <a:pt x="19089" y="14547"/>
                  </a:lnTo>
                  <a:lnTo>
                    <a:pt x="18018" y="16048"/>
                  </a:lnTo>
                  <a:lnTo>
                    <a:pt x="16246" y="17049"/>
                  </a:lnTo>
                  <a:lnTo>
                    <a:pt x="14005" y="17716"/>
                  </a:lnTo>
                  <a:lnTo>
                    <a:pt x="12512" y="19219"/>
                  </a:lnTo>
                  <a:lnTo>
                    <a:pt x="10853" y="23711"/>
                  </a:lnTo>
                  <a:lnTo>
                    <a:pt x="8490" y="48513"/>
                  </a:lnTo>
                  <a:lnTo>
                    <a:pt x="885" y="65860"/>
                  </a:lnTo>
                  <a:lnTo>
                    <a:pt x="0" y="112009"/>
                  </a:lnTo>
                  <a:lnTo>
                    <a:pt x="0" y="117868"/>
                  </a:lnTo>
                  <a:lnTo>
                    <a:pt x="1058" y="119854"/>
                  </a:lnTo>
                  <a:lnTo>
                    <a:pt x="2823" y="121177"/>
                  </a:lnTo>
                  <a:lnTo>
                    <a:pt x="5057" y="122060"/>
                  </a:lnTo>
                  <a:lnTo>
                    <a:pt x="6546" y="123707"/>
                  </a:lnTo>
                  <a:lnTo>
                    <a:pt x="8202" y="128358"/>
                  </a:lnTo>
                  <a:lnTo>
                    <a:pt x="9700" y="130022"/>
                  </a:lnTo>
                  <a:lnTo>
                    <a:pt x="19149" y="134116"/>
                  </a:lnTo>
                  <a:lnTo>
                    <a:pt x="26369" y="139809"/>
                  </a:lnTo>
                  <a:lnTo>
                    <a:pt x="35212" y="141967"/>
                  </a:lnTo>
                  <a:lnTo>
                    <a:pt x="82573" y="142874"/>
                  </a:lnTo>
                  <a:lnTo>
                    <a:pt x="88911" y="142875"/>
                  </a:lnTo>
                  <a:lnTo>
                    <a:pt x="91024" y="141816"/>
                  </a:lnTo>
                  <a:lnTo>
                    <a:pt x="92433" y="140052"/>
                  </a:lnTo>
                  <a:lnTo>
                    <a:pt x="93373" y="137818"/>
                  </a:lnTo>
                  <a:lnTo>
                    <a:pt x="95056" y="136329"/>
                  </a:lnTo>
                  <a:lnTo>
                    <a:pt x="99750" y="134674"/>
                  </a:lnTo>
                  <a:lnTo>
                    <a:pt x="101425" y="133174"/>
                  </a:lnTo>
                  <a:lnTo>
                    <a:pt x="103285" y="128686"/>
                  </a:lnTo>
                  <a:lnTo>
                    <a:pt x="104842" y="127065"/>
                  </a:lnTo>
                  <a:lnTo>
                    <a:pt x="109390" y="125265"/>
                  </a:lnTo>
                  <a:lnTo>
                    <a:pt x="111027" y="123727"/>
                  </a:lnTo>
                  <a:lnTo>
                    <a:pt x="121647" y="104583"/>
                  </a:lnTo>
                  <a:lnTo>
                    <a:pt x="123786" y="73022"/>
                  </a:lnTo>
                  <a:lnTo>
                    <a:pt x="120986" y="66673"/>
                  </a:lnTo>
                  <a:lnTo>
                    <a:pt x="117272" y="60324"/>
                  </a:lnTo>
                  <a:lnTo>
                    <a:pt x="114122" y="50800"/>
                  </a:lnTo>
                  <a:lnTo>
                    <a:pt x="108014" y="41275"/>
                  </a:lnTo>
                  <a:lnTo>
                    <a:pt x="104677" y="31750"/>
                  </a:lnTo>
                  <a:lnTo>
                    <a:pt x="87478" y="11406"/>
                  </a:lnTo>
                  <a:lnTo>
                    <a:pt x="83682" y="10361"/>
                  </a:lnTo>
                  <a:lnTo>
                    <a:pt x="81188" y="10083"/>
                  </a:lnTo>
                  <a:lnTo>
                    <a:pt x="75594" y="6950"/>
                  </a:lnTo>
                  <a:lnTo>
                    <a:pt x="69580" y="3089"/>
                  </a:lnTo>
                  <a:lnTo>
                    <a:pt x="58996" y="407"/>
                  </a:lnTo>
                  <a:lnTo>
                    <a:pt x="476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22"/>
            <p:cNvSpPr/>
            <p:nvPr>
              <p:custDataLst>
                <p:tags r:id="rId39"/>
              </p:custDataLst>
            </p:nvPr>
          </p:nvSpPr>
          <p:spPr>
            <a:xfrm>
              <a:off x="10934702" y="2981487"/>
              <a:ext cx="142435" cy="148169"/>
            </a:xfrm>
            <a:custGeom>
              <a:avLst/>
              <a:gdLst/>
              <a:ahLst/>
              <a:cxnLst/>
              <a:rect l="0" t="0" r="0" b="0"/>
              <a:pathLst>
                <a:path w="142435" h="148169">
                  <a:moveTo>
                    <a:pt x="76198" y="18888"/>
                  </a:moveTo>
                  <a:lnTo>
                    <a:pt x="76198" y="18888"/>
                  </a:lnTo>
                  <a:lnTo>
                    <a:pt x="30784" y="18888"/>
                  </a:lnTo>
                  <a:lnTo>
                    <a:pt x="24970" y="18888"/>
                  </a:lnTo>
                  <a:lnTo>
                    <a:pt x="22997" y="19946"/>
                  </a:lnTo>
                  <a:lnTo>
                    <a:pt x="21680" y="21710"/>
                  </a:lnTo>
                  <a:lnTo>
                    <a:pt x="19567" y="27089"/>
                  </a:lnTo>
                  <a:lnTo>
                    <a:pt x="16457" y="27824"/>
                  </a:lnTo>
                  <a:lnTo>
                    <a:pt x="14146" y="28021"/>
                  </a:lnTo>
                  <a:lnTo>
                    <a:pt x="8756" y="31061"/>
                  </a:lnTo>
                  <a:lnTo>
                    <a:pt x="1728" y="36580"/>
                  </a:lnTo>
                  <a:lnTo>
                    <a:pt x="767" y="40156"/>
                  </a:lnTo>
                  <a:lnTo>
                    <a:pt x="0" y="85568"/>
                  </a:lnTo>
                  <a:lnTo>
                    <a:pt x="0" y="88741"/>
                  </a:lnTo>
                  <a:lnTo>
                    <a:pt x="2821" y="95090"/>
                  </a:lnTo>
                  <a:lnTo>
                    <a:pt x="15808" y="111846"/>
                  </a:lnTo>
                  <a:lnTo>
                    <a:pt x="19147" y="120750"/>
                  </a:lnTo>
                  <a:lnTo>
                    <a:pt x="36345" y="140842"/>
                  </a:lnTo>
                  <a:lnTo>
                    <a:pt x="54346" y="142549"/>
                  </a:lnTo>
                  <a:lnTo>
                    <a:pt x="61374" y="147721"/>
                  </a:lnTo>
                  <a:lnTo>
                    <a:pt x="64199" y="148168"/>
                  </a:lnTo>
                  <a:lnTo>
                    <a:pt x="67140" y="147408"/>
                  </a:lnTo>
                  <a:lnTo>
                    <a:pt x="73231" y="144800"/>
                  </a:lnTo>
                  <a:lnTo>
                    <a:pt x="82609" y="142273"/>
                  </a:lnTo>
                  <a:lnTo>
                    <a:pt x="92092" y="136350"/>
                  </a:lnTo>
                  <a:lnTo>
                    <a:pt x="101603" y="133066"/>
                  </a:lnTo>
                  <a:lnTo>
                    <a:pt x="107951" y="128548"/>
                  </a:lnTo>
                  <a:lnTo>
                    <a:pt x="111477" y="123012"/>
                  </a:lnTo>
                  <a:lnTo>
                    <a:pt x="114103" y="117023"/>
                  </a:lnTo>
                  <a:lnTo>
                    <a:pt x="129376" y="91692"/>
                  </a:lnTo>
                  <a:lnTo>
                    <a:pt x="133229" y="80088"/>
                  </a:lnTo>
                  <a:lnTo>
                    <a:pt x="139545" y="69947"/>
                  </a:lnTo>
                  <a:lnTo>
                    <a:pt x="141887" y="59181"/>
                  </a:lnTo>
                  <a:lnTo>
                    <a:pt x="142434" y="48791"/>
                  </a:lnTo>
                  <a:lnTo>
                    <a:pt x="139856" y="39939"/>
                  </a:lnTo>
                  <a:lnTo>
                    <a:pt x="131097" y="26603"/>
                  </a:lnTo>
                  <a:lnTo>
                    <a:pt x="118235" y="12300"/>
                  </a:lnTo>
                  <a:lnTo>
                    <a:pt x="116048" y="6082"/>
                  </a:lnTo>
                  <a:lnTo>
                    <a:pt x="113348" y="4001"/>
                  </a:lnTo>
                  <a:lnTo>
                    <a:pt x="100493" y="1071"/>
                  </a:lnTo>
                  <a:lnTo>
                    <a:pt x="82821" y="0"/>
                  </a:lnTo>
                  <a:lnTo>
                    <a:pt x="76319" y="2732"/>
                  </a:lnTo>
                  <a:lnTo>
                    <a:pt x="69902" y="6416"/>
                  </a:lnTo>
                  <a:lnTo>
                    <a:pt x="57159" y="8780"/>
                  </a:lnTo>
                  <a:lnTo>
                    <a:pt x="53979" y="8975"/>
                  </a:lnTo>
                  <a:lnTo>
                    <a:pt x="47626" y="12012"/>
                  </a:lnTo>
                  <a:lnTo>
                    <a:pt x="38098" y="188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423"/>
            <p:cNvSpPr/>
            <p:nvPr>
              <p:custDataLst>
                <p:tags r:id="rId40"/>
              </p:custDataLst>
            </p:nvPr>
          </p:nvSpPr>
          <p:spPr>
            <a:xfrm>
              <a:off x="11029950" y="2990851"/>
              <a:ext cx="142873" cy="133222"/>
            </a:xfrm>
            <a:custGeom>
              <a:avLst/>
              <a:gdLst/>
              <a:ahLst/>
              <a:cxnLst/>
              <a:rect l="0" t="0" r="0" b="0"/>
              <a:pathLst>
                <a:path w="142873" h="133222">
                  <a:moveTo>
                    <a:pt x="57150" y="19049"/>
                  </a:moveTo>
                  <a:lnTo>
                    <a:pt x="57150" y="19049"/>
                  </a:lnTo>
                  <a:lnTo>
                    <a:pt x="19478" y="19049"/>
                  </a:lnTo>
                  <a:lnTo>
                    <a:pt x="10886" y="27250"/>
                  </a:lnTo>
                  <a:lnTo>
                    <a:pt x="4872" y="28182"/>
                  </a:lnTo>
                  <a:lnTo>
                    <a:pt x="3249" y="29371"/>
                  </a:lnTo>
                  <a:lnTo>
                    <a:pt x="2165" y="31222"/>
                  </a:lnTo>
                  <a:lnTo>
                    <a:pt x="285" y="38252"/>
                  </a:lnTo>
                  <a:lnTo>
                    <a:pt x="0" y="85729"/>
                  </a:lnTo>
                  <a:lnTo>
                    <a:pt x="0" y="88902"/>
                  </a:lnTo>
                  <a:lnTo>
                    <a:pt x="2823" y="95251"/>
                  </a:lnTo>
                  <a:lnTo>
                    <a:pt x="23599" y="118798"/>
                  </a:lnTo>
                  <a:lnTo>
                    <a:pt x="29186" y="121590"/>
                  </a:lnTo>
                  <a:lnTo>
                    <a:pt x="32158" y="122335"/>
                  </a:lnTo>
                  <a:lnTo>
                    <a:pt x="47678" y="131167"/>
                  </a:lnTo>
                  <a:lnTo>
                    <a:pt x="69853" y="133221"/>
                  </a:lnTo>
                  <a:lnTo>
                    <a:pt x="76202" y="130470"/>
                  </a:lnTo>
                  <a:lnTo>
                    <a:pt x="82551" y="126778"/>
                  </a:lnTo>
                  <a:lnTo>
                    <a:pt x="95250" y="124407"/>
                  </a:lnTo>
                  <a:lnTo>
                    <a:pt x="98425" y="124213"/>
                  </a:lnTo>
                  <a:lnTo>
                    <a:pt x="104775" y="121175"/>
                  </a:lnTo>
                  <a:lnTo>
                    <a:pt x="137849" y="90736"/>
                  </a:lnTo>
                  <a:lnTo>
                    <a:pt x="140641" y="85129"/>
                  </a:lnTo>
                  <a:lnTo>
                    <a:pt x="142678" y="66622"/>
                  </a:lnTo>
                  <a:lnTo>
                    <a:pt x="142872" y="34923"/>
                  </a:lnTo>
                  <a:lnTo>
                    <a:pt x="140052" y="28573"/>
                  </a:lnTo>
                  <a:lnTo>
                    <a:pt x="129618" y="15874"/>
                  </a:lnTo>
                  <a:lnTo>
                    <a:pt x="123577" y="12346"/>
                  </a:lnTo>
                  <a:lnTo>
                    <a:pt x="117365" y="9720"/>
                  </a:lnTo>
                  <a:lnTo>
                    <a:pt x="107917" y="3350"/>
                  </a:lnTo>
                  <a:lnTo>
                    <a:pt x="98415" y="992"/>
                  </a:lnTo>
                  <a:lnTo>
                    <a:pt x="51859" y="1"/>
                  </a:lnTo>
                  <a:lnTo>
                    <a:pt x="49506" y="0"/>
                  </a:lnTo>
                  <a:lnTo>
                    <a:pt x="38100" y="9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424"/>
            <p:cNvSpPr/>
            <p:nvPr>
              <p:custDataLst>
                <p:tags r:id="rId41"/>
              </p:custDataLst>
            </p:nvPr>
          </p:nvSpPr>
          <p:spPr>
            <a:xfrm>
              <a:off x="10553700" y="2828964"/>
              <a:ext cx="142744" cy="152231"/>
            </a:xfrm>
            <a:custGeom>
              <a:avLst/>
              <a:gdLst/>
              <a:ahLst/>
              <a:cxnLst/>
              <a:rect l="0" t="0" r="0" b="0"/>
              <a:pathLst>
                <a:path w="142744" h="152231">
                  <a:moveTo>
                    <a:pt x="0" y="47586"/>
                  </a:moveTo>
                  <a:lnTo>
                    <a:pt x="0" y="47586"/>
                  </a:lnTo>
                  <a:lnTo>
                    <a:pt x="0" y="88900"/>
                  </a:lnTo>
                  <a:lnTo>
                    <a:pt x="1058" y="91004"/>
                  </a:lnTo>
                  <a:lnTo>
                    <a:pt x="2823" y="92406"/>
                  </a:lnTo>
                  <a:lnTo>
                    <a:pt x="5057" y="93341"/>
                  </a:lnTo>
                  <a:lnTo>
                    <a:pt x="6546" y="95023"/>
                  </a:lnTo>
                  <a:lnTo>
                    <a:pt x="8202" y="99713"/>
                  </a:lnTo>
                  <a:lnTo>
                    <a:pt x="10322" y="111348"/>
                  </a:lnTo>
                  <a:lnTo>
                    <a:pt x="15993" y="120689"/>
                  </a:lnTo>
                  <a:lnTo>
                    <a:pt x="19202" y="130159"/>
                  </a:lnTo>
                  <a:lnTo>
                    <a:pt x="23703" y="136496"/>
                  </a:lnTo>
                  <a:lnTo>
                    <a:pt x="29232" y="140019"/>
                  </a:lnTo>
                  <a:lnTo>
                    <a:pt x="32189" y="140958"/>
                  </a:lnTo>
                  <a:lnTo>
                    <a:pt x="34158" y="142642"/>
                  </a:lnTo>
                  <a:lnTo>
                    <a:pt x="36349" y="147336"/>
                  </a:lnTo>
                  <a:lnTo>
                    <a:pt x="39049" y="149011"/>
                  </a:lnTo>
                  <a:lnTo>
                    <a:pt x="54349" y="151920"/>
                  </a:lnTo>
                  <a:lnTo>
                    <a:pt x="66433" y="152230"/>
                  </a:lnTo>
                  <a:lnTo>
                    <a:pt x="74681" y="149481"/>
                  </a:lnTo>
                  <a:lnTo>
                    <a:pt x="81876" y="145789"/>
                  </a:lnTo>
                  <a:lnTo>
                    <a:pt x="91876" y="142653"/>
                  </a:lnTo>
                  <a:lnTo>
                    <a:pt x="126998" y="111047"/>
                  </a:lnTo>
                  <a:lnTo>
                    <a:pt x="130527" y="104719"/>
                  </a:lnTo>
                  <a:lnTo>
                    <a:pt x="133153" y="98379"/>
                  </a:lnTo>
                  <a:lnTo>
                    <a:pt x="139524" y="88859"/>
                  </a:lnTo>
                  <a:lnTo>
                    <a:pt x="141882" y="79335"/>
                  </a:lnTo>
                  <a:lnTo>
                    <a:pt x="142743" y="63461"/>
                  </a:lnTo>
                  <a:lnTo>
                    <a:pt x="139995" y="57111"/>
                  </a:lnTo>
                  <a:lnTo>
                    <a:pt x="136303" y="50761"/>
                  </a:lnTo>
                  <a:lnTo>
                    <a:pt x="133166" y="41236"/>
                  </a:lnTo>
                  <a:lnTo>
                    <a:pt x="110995" y="15836"/>
                  </a:lnTo>
                  <a:lnTo>
                    <a:pt x="104717" y="12308"/>
                  </a:lnTo>
                  <a:lnTo>
                    <a:pt x="98400" y="9682"/>
                  </a:lnTo>
                  <a:lnTo>
                    <a:pt x="88892" y="3312"/>
                  </a:lnTo>
                  <a:lnTo>
                    <a:pt x="79373" y="954"/>
                  </a:lnTo>
                  <a:lnTo>
                    <a:pt x="53975" y="0"/>
                  </a:lnTo>
                  <a:lnTo>
                    <a:pt x="47625" y="2800"/>
                  </a:lnTo>
                  <a:lnTo>
                    <a:pt x="41275" y="6515"/>
                  </a:lnTo>
                  <a:lnTo>
                    <a:pt x="28575" y="8899"/>
                  </a:lnTo>
                  <a:lnTo>
                    <a:pt x="20931" y="9370"/>
                  </a:lnTo>
                  <a:lnTo>
                    <a:pt x="20304" y="10467"/>
                  </a:lnTo>
                  <a:lnTo>
                    <a:pt x="19215" y="17677"/>
                  </a:lnTo>
                  <a:lnTo>
                    <a:pt x="9525" y="285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425"/>
            <p:cNvSpPr/>
            <p:nvPr>
              <p:custDataLst>
                <p:tags r:id="rId42"/>
              </p:custDataLst>
            </p:nvPr>
          </p:nvSpPr>
          <p:spPr>
            <a:xfrm>
              <a:off x="10658511" y="2819404"/>
              <a:ext cx="152363" cy="142469"/>
            </a:xfrm>
            <a:custGeom>
              <a:avLst/>
              <a:gdLst/>
              <a:ahLst/>
              <a:cxnLst/>
              <a:rect l="0" t="0" r="0" b="0"/>
              <a:pathLst>
                <a:path w="152363" h="142469">
                  <a:moveTo>
                    <a:pt x="28539" y="38096"/>
                  </a:moveTo>
                  <a:lnTo>
                    <a:pt x="28539" y="38096"/>
                  </a:lnTo>
                  <a:lnTo>
                    <a:pt x="28539" y="28571"/>
                  </a:lnTo>
                  <a:lnTo>
                    <a:pt x="23482" y="33628"/>
                  </a:lnTo>
                  <a:lnTo>
                    <a:pt x="18178" y="36110"/>
                  </a:lnTo>
                  <a:lnTo>
                    <a:pt x="15282" y="36772"/>
                  </a:lnTo>
                  <a:lnTo>
                    <a:pt x="13351" y="38272"/>
                  </a:lnTo>
                  <a:lnTo>
                    <a:pt x="11205" y="42760"/>
                  </a:lnTo>
                  <a:lnTo>
                    <a:pt x="9997" y="51237"/>
                  </a:lnTo>
                  <a:lnTo>
                    <a:pt x="8770" y="53207"/>
                  </a:lnTo>
                  <a:lnTo>
                    <a:pt x="6892" y="54520"/>
                  </a:lnTo>
                  <a:lnTo>
                    <a:pt x="4584" y="55395"/>
                  </a:lnTo>
                  <a:lnTo>
                    <a:pt x="3044" y="57037"/>
                  </a:lnTo>
                  <a:lnTo>
                    <a:pt x="1333" y="61684"/>
                  </a:lnTo>
                  <a:lnTo>
                    <a:pt x="0" y="83875"/>
                  </a:lnTo>
                  <a:lnTo>
                    <a:pt x="6517" y="92960"/>
                  </a:lnTo>
                  <a:lnTo>
                    <a:pt x="8608" y="101860"/>
                  </a:lnTo>
                  <a:lnTo>
                    <a:pt x="9097" y="108063"/>
                  </a:lnTo>
                  <a:lnTo>
                    <a:pt x="10287" y="110141"/>
                  </a:lnTo>
                  <a:lnTo>
                    <a:pt x="12137" y="111526"/>
                  </a:lnTo>
                  <a:lnTo>
                    <a:pt x="14430" y="112449"/>
                  </a:lnTo>
                  <a:lnTo>
                    <a:pt x="15957" y="114123"/>
                  </a:lnTo>
                  <a:lnTo>
                    <a:pt x="17654" y="118805"/>
                  </a:lnTo>
                  <a:lnTo>
                    <a:pt x="19166" y="120477"/>
                  </a:lnTo>
                  <a:lnTo>
                    <a:pt x="23667" y="122335"/>
                  </a:lnTo>
                  <a:lnTo>
                    <a:pt x="25291" y="123888"/>
                  </a:lnTo>
                  <a:lnTo>
                    <a:pt x="27096" y="128437"/>
                  </a:lnTo>
                  <a:lnTo>
                    <a:pt x="28635" y="130074"/>
                  </a:lnTo>
                  <a:lnTo>
                    <a:pt x="33168" y="131891"/>
                  </a:lnTo>
                  <a:lnTo>
                    <a:pt x="44701" y="134117"/>
                  </a:lnTo>
                  <a:lnTo>
                    <a:pt x="55270" y="141509"/>
                  </a:lnTo>
                  <a:lnTo>
                    <a:pt x="61624" y="142468"/>
                  </a:lnTo>
                  <a:lnTo>
                    <a:pt x="67232" y="139870"/>
                  </a:lnTo>
                  <a:lnTo>
                    <a:pt x="73253" y="136245"/>
                  </a:lnTo>
                  <a:lnTo>
                    <a:pt x="82593" y="133147"/>
                  </a:lnTo>
                  <a:lnTo>
                    <a:pt x="92062" y="127055"/>
                  </a:lnTo>
                  <a:lnTo>
                    <a:pt x="101570" y="123721"/>
                  </a:lnTo>
                  <a:lnTo>
                    <a:pt x="142839" y="88527"/>
                  </a:lnTo>
                  <a:lnTo>
                    <a:pt x="146014" y="87591"/>
                  </a:lnTo>
                  <a:lnTo>
                    <a:pt x="148130" y="85910"/>
                  </a:lnTo>
                  <a:lnTo>
                    <a:pt x="150483" y="81219"/>
                  </a:lnTo>
                  <a:lnTo>
                    <a:pt x="152350" y="44436"/>
                  </a:lnTo>
                  <a:lnTo>
                    <a:pt x="152362" y="15871"/>
                  </a:lnTo>
                  <a:lnTo>
                    <a:pt x="149542" y="9521"/>
                  </a:lnTo>
                  <a:lnTo>
                    <a:pt x="147307" y="6346"/>
                  </a:lnTo>
                  <a:lnTo>
                    <a:pt x="142003" y="2818"/>
                  </a:lnTo>
                  <a:lnTo>
                    <a:pt x="135060" y="1250"/>
                  </a:lnTo>
                  <a:lnTo>
                    <a:pt x="91035" y="6"/>
                  </a:lnTo>
                  <a:lnTo>
                    <a:pt x="83478" y="0"/>
                  </a:lnTo>
                  <a:lnTo>
                    <a:pt x="76593" y="2820"/>
                  </a:lnTo>
                  <a:lnTo>
                    <a:pt x="70005" y="6543"/>
                  </a:lnTo>
                  <a:lnTo>
                    <a:pt x="63548" y="8197"/>
                  </a:lnTo>
                  <a:lnTo>
                    <a:pt x="61404" y="9697"/>
                  </a:lnTo>
                  <a:lnTo>
                    <a:pt x="59974" y="11755"/>
                  </a:lnTo>
                  <a:lnTo>
                    <a:pt x="57326" y="16864"/>
                  </a:lnTo>
                  <a:lnTo>
                    <a:pt x="52623" y="22662"/>
                  </a:lnTo>
                  <a:lnTo>
                    <a:pt x="47005" y="25945"/>
                  </a:lnTo>
                  <a:lnTo>
                    <a:pt x="38064" y="285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26"/>
            <p:cNvSpPr/>
            <p:nvPr>
              <p:custDataLst>
                <p:tags r:id="rId43"/>
              </p:custDataLst>
            </p:nvPr>
          </p:nvSpPr>
          <p:spPr>
            <a:xfrm>
              <a:off x="10753843" y="2847978"/>
              <a:ext cx="152118" cy="142824"/>
            </a:xfrm>
            <a:custGeom>
              <a:avLst/>
              <a:gdLst/>
              <a:ahLst/>
              <a:cxnLst/>
              <a:rect l="0" t="0" r="0" b="0"/>
              <a:pathLst>
                <a:path w="152118" h="142824">
                  <a:moveTo>
                    <a:pt x="57032" y="28572"/>
                  </a:moveTo>
                  <a:lnTo>
                    <a:pt x="57032" y="28572"/>
                  </a:lnTo>
                  <a:lnTo>
                    <a:pt x="28860" y="28572"/>
                  </a:lnTo>
                  <a:lnTo>
                    <a:pt x="20933" y="35118"/>
                  </a:lnTo>
                  <a:lnTo>
                    <a:pt x="15235" y="36773"/>
                  </a:lnTo>
                  <a:lnTo>
                    <a:pt x="13293" y="38273"/>
                  </a:lnTo>
                  <a:lnTo>
                    <a:pt x="11134" y="42761"/>
                  </a:lnTo>
                  <a:lnTo>
                    <a:pt x="8450" y="63584"/>
                  </a:lnTo>
                  <a:lnTo>
                    <a:pt x="1888" y="76214"/>
                  </a:lnTo>
                  <a:lnTo>
                    <a:pt x="0" y="98423"/>
                  </a:lnTo>
                  <a:lnTo>
                    <a:pt x="2756" y="104773"/>
                  </a:lnTo>
                  <a:lnTo>
                    <a:pt x="6451" y="111122"/>
                  </a:lnTo>
                  <a:lnTo>
                    <a:pt x="9590" y="120647"/>
                  </a:lnTo>
                  <a:lnTo>
                    <a:pt x="22549" y="136522"/>
                  </a:lnTo>
                  <a:lnTo>
                    <a:pt x="28654" y="140050"/>
                  </a:lnTo>
                  <a:lnTo>
                    <a:pt x="40862" y="142036"/>
                  </a:lnTo>
                  <a:lnTo>
                    <a:pt x="69344" y="142823"/>
                  </a:lnTo>
                  <a:lnTo>
                    <a:pt x="75910" y="140028"/>
                  </a:lnTo>
                  <a:lnTo>
                    <a:pt x="117356" y="101583"/>
                  </a:lnTo>
                  <a:lnTo>
                    <a:pt x="148048" y="59525"/>
                  </a:lnTo>
                  <a:lnTo>
                    <a:pt x="151910" y="32653"/>
                  </a:lnTo>
                  <a:lnTo>
                    <a:pt x="152117" y="25799"/>
                  </a:lnTo>
                  <a:lnTo>
                    <a:pt x="149386" y="19226"/>
                  </a:lnTo>
                  <a:lnTo>
                    <a:pt x="147177" y="15991"/>
                  </a:lnTo>
                  <a:lnTo>
                    <a:pt x="141899" y="12397"/>
                  </a:lnTo>
                  <a:lnTo>
                    <a:pt x="136026" y="9741"/>
                  </a:lnTo>
                  <a:lnTo>
                    <a:pt x="129888" y="5034"/>
                  </a:lnTo>
                  <a:lnTo>
                    <a:pt x="120810" y="2235"/>
                  </a:lnTo>
                  <a:lnTo>
                    <a:pt x="73217" y="9"/>
                  </a:lnTo>
                  <a:lnTo>
                    <a:pt x="63473" y="0"/>
                  </a:lnTo>
                  <a:lnTo>
                    <a:pt x="61327" y="1058"/>
                  </a:lnTo>
                  <a:lnTo>
                    <a:pt x="59895" y="2821"/>
                  </a:lnTo>
                  <a:lnTo>
                    <a:pt x="57032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427"/>
            <p:cNvSpPr/>
            <p:nvPr>
              <p:custDataLst>
                <p:tags r:id="rId44"/>
              </p:custDataLst>
            </p:nvPr>
          </p:nvSpPr>
          <p:spPr>
            <a:xfrm>
              <a:off x="10868061" y="2830414"/>
              <a:ext cx="171366" cy="178964"/>
            </a:xfrm>
            <a:custGeom>
              <a:avLst/>
              <a:gdLst/>
              <a:ahLst/>
              <a:cxnLst/>
              <a:rect l="0" t="0" r="0" b="0"/>
              <a:pathLst>
                <a:path w="171366" h="178964">
                  <a:moveTo>
                    <a:pt x="66639" y="46136"/>
                  </a:moveTo>
                  <a:lnTo>
                    <a:pt x="66639" y="46136"/>
                  </a:lnTo>
                  <a:lnTo>
                    <a:pt x="66639" y="41079"/>
                  </a:lnTo>
                  <a:lnTo>
                    <a:pt x="65581" y="39590"/>
                  </a:lnTo>
                  <a:lnTo>
                    <a:pt x="63817" y="38597"/>
                  </a:lnTo>
                  <a:lnTo>
                    <a:pt x="56939" y="36873"/>
                  </a:lnTo>
                  <a:lnTo>
                    <a:pt x="52451" y="36727"/>
                  </a:lnTo>
                  <a:lnTo>
                    <a:pt x="50829" y="37747"/>
                  </a:lnTo>
                  <a:lnTo>
                    <a:pt x="49749" y="39485"/>
                  </a:lnTo>
                  <a:lnTo>
                    <a:pt x="48015" y="44822"/>
                  </a:lnTo>
                  <a:lnTo>
                    <a:pt x="44957" y="45552"/>
                  </a:lnTo>
                  <a:lnTo>
                    <a:pt x="39425" y="46021"/>
                  </a:lnTo>
                  <a:lnTo>
                    <a:pt x="30728" y="52659"/>
                  </a:lnTo>
                  <a:lnTo>
                    <a:pt x="24927" y="54327"/>
                  </a:lnTo>
                  <a:lnTo>
                    <a:pt x="22956" y="55830"/>
                  </a:lnTo>
                  <a:lnTo>
                    <a:pt x="11706" y="74907"/>
                  </a:lnTo>
                  <a:lnTo>
                    <a:pt x="8723" y="90612"/>
                  </a:lnTo>
                  <a:lnTo>
                    <a:pt x="3030" y="101177"/>
                  </a:lnTo>
                  <a:lnTo>
                    <a:pt x="0" y="144445"/>
                  </a:lnTo>
                  <a:lnTo>
                    <a:pt x="2803" y="150859"/>
                  </a:lnTo>
                  <a:lnTo>
                    <a:pt x="22631" y="173527"/>
                  </a:lnTo>
                  <a:lnTo>
                    <a:pt x="28736" y="176838"/>
                  </a:lnTo>
                  <a:lnTo>
                    <a:pt x="41278" y="178963"/>
                  </a:lnTo>
                  <a:lnTo>
                    <a:pt x="84004" y="165283"/>
                  </a:lnTo>
                  <a:lnTo>
                    <a:pt x="129172" y="135010"/>
                  </a:lnTo>
                  <a:lnTo>
                    <a:pt x="158689" y="105402"/>
                  </a:lnTo>
                  <a:lnTo>
                    <a:pt x="167174" y="90390"/>
                  </a:lnTo>
                  <a:lnTo>
                    <a:pt x="170577" y="75300"/>
                  </a:lnTo>
                  <a:lnTo>
                    <a:pt x="171365" y="52520"/>
                  </a:lnTo>
                  <a:lnTo>
                    <a:pt x="168570" y="46151"/>
                  </a:lnTo>
                  <a:lnTo>
                    <a:pt x="164859" y="39793"/>
                  </a:lnTo>
                  <a:lnTo>
                    <a:pt x="163208" y="33439"/>
                  </a:lnTo>
                  <a:lnTo>
                    <a:pt x="156831" y="27087"/>
                  </a:lnTo>
                  <a:lnTo>
                    <a:pt x="133707" y="10858"/>
                  </a:lnTo>
                  <a:lnTo>
                    <a:pt x="127139" y="8232"/>
                  </a:lnTo>
                  <a:lnTo>
                    <a:pt x="116433" y="1862"/>
                  </a:lnTo>
                  <a:lnTo>
                    <a:pt x="106057" y="0"/>
                  </a:lnTo>
                  <a:lnTo>
                    <a:pt x="97211" y="1995"/>
                  </a:lnTo>
                  <a:lnTo>
                    <a:pt x="89752" y="5351"/>
                  </a:lnTo>
                  <a:lnTo>
                    <a:pt x="69892" y="8859"/>
                  </a:lnTo>
                  <a:lnTo>
                    <a:pt x="57130" y="15529"/>
                  </a:lnTo>
                  <a:lnTo>
                    <a:pt x="47589" y="175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428"/>
            <p:cNvSpPr/>
            <p:nvPr>
              <p:custDataLst>
                <p:tags r:id="rId45"/>
              </p:custDataLst>
            </p:nvPr>
          </p:nvSpPr>
          <p:spPr>
            <a:xfrm>
              <a:off x="11001387" y="2823811"/>
              <a:ext cx="152342" cy="157360"/>
            </a:xfrm>
            <a:custGeom>
              <a:avLst/>
              <a:gdLst/>
              <a:ahLst/>
              <a:cxnLst/>
              <a:rect l="0" t="0" r="0" b="0"/>
              <a:pathLst>
                <a:path w="152342" h="157360">
                  <a:moveTo>
                    <a:pt x="76188" y="14639"/>
                  </a:moveTo>
                  <a:lnTo>
                    <a:pt x="76188" y="14639"/>
                  </a:lnTo>
                  <a:lnTo>
                    <a:pt x="44007" y="14639"/>
                  </a:lnTo>
                  <a:lnTo>
                    <a:pt x="42034" y="15697"/>
                  </a:lnTo>
                  <a:lnTo>
                    <a:pt x="40718" y="17461"/>
                  </a:lnTo>
                  <a:lnTo>
                    <a:pt x="38198" y="22244"/>
                  </a:lnTo>
                  <a:lnTo>
                    <a:pt x="33551" y="27896"/>
                  </a:lnTo>
                  <a:lnTo>
                    <a:pt x="27957" y="31114"/>
                  </a:lnTo>
                  <a:lnTo>
                    <a:pt x="24984" y="31972"/>
                  </a:lnTo>
                  <a:lnTo>
                    <a:pt x="23002" y="33603"/>
                  </a:lnTo>
                  <a:lnTo>
                    <a:pt x="11731" y="52920"/>
                  </a:lnTo>
                  <a:lnTo>
                    <a:pt x="10992" y="56035"/>
                  </a:lnTo>
                  <a:lnTo>
                    <a:pt x="2169" y="71805"/>
                  </a:lnTo>
                  <a:lnTo>
                    <a:pt x="4" y="119240"/>
                  </a:lnTo>
                  <a:lnTo>
                    <a:pt x="0" y="122473"/>
                  </a:lnTo>
                  <a:lnTo>
                    <a:pt x="2814" y="128887"/>
                  </a:lnTo>
                  <a:lnTo>
                    <a:pt x="5047" y="132080"/>
                  </a:lnTo>
                  <a:lnTo>
                    <a:pt x="10350" y="135626"/>
                  </a:lnTo>
                  <a:lnTo>
                    <a:pt x="16235" y="138261"/>
                  </a:lnTo>
                  <a:lnTo>
                    <a:pt x="41491" y="153542"/>
                  </a:lnTo>
                  <a:lnTo>
                    <a:pt x="54149" y="156337"/>
                  </a:lnTo>
                  <a:lnTo>
                    <a:pt x="77924" y="157359"/>
                  </a:lnTo>
                  <a:lnTo>
                    <a:pt x="85074" y="154623"/>
                  </a:lnTo>
                  <a:lnTo>
                    <a:pt x="102562" y="142317"/>
                  </a:lnTo>
                  <a:lnTo>
                    <a:pt x="121810" y="136402"/>
                  </a:lnTo>
                  <a:lnTo>
                    <a:pt x="125652" y="133915"/>
                  </a:lnTo>
                  <a:lnTo>
                    <a:pt x="128215" y="130140"/>
                  </a:lnTo>
                  <a:lnTo>
                    <a:pt x="135149" y="111694"/>
                  </a:lnTo>
                  <a:lnTo>
                    <a:pt x="148393" y="93194"/>
                  </a:lnTo>
                  <a:lnTo>
                    <a:pt x="152037" y="65284"/>
                  </a:lnTo>
                  <a:lnTo>
                    <a:pt x="152341" y="41482"/>
                  </a:lnTo>
                  <a:lnTo>
                    <a:pt x="149545" y="34330"/>
                  </a:lnTo>
                  <a:lnTo>
                    <a:pt x="129997" y="11502"/>
                  </a:lnTo>
                  <a:lnTo>
                    <a:pt x="123740" y="7953"/>
                  </a:lnTo>
                  <a:lnTo>
                    <a:pt x="117430" y="5317"/>
                  </a:lnTo>
                  <a:lnTo>
                    <a:pt x="111099" y="618"/>
                  </a:lnTo>
                  <a:lnTo>
                    <a:pt x="106870" y="0"/>
                  </a:lnTo>
                  <a:lnTo>
                    <a:pt x="66663" y="51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429"/>
            <p:cNvSpPr/>
            <p:nvPr>
              <p:custDataLst>
                <p:tags r:id="rId46"/>
              </p:custDataLst>
            </p:nvPr>
          </p:nvSpPr>
          <p:spPr>
            <a:xfrm>
              <a:off x="10944230" y="2695576"/>
              <a:ext cx="104771" cy="133338"/>
            </a:xfrm>
            <a:custGeom>
              <a:avLst/>
              <a:gdLst/>
              <a:ahLst/>
              <a:cxnLst/>
              <a:rect l="0" t="0" r="0" b="0"/>
              <a:pathLst>
                <a:path w="104771" h="133338">
                  <a:moveTo>
                    <a:pt x="104770" y="9524"/>
                  </a:moveTo>
                  <a:lnTo>
                    <a:pt x="104770" y="9524"/>
                  </a:lnTo>
                  <a:lnTo>
                    <a:pt x="104770" y="1323"/>
                  </a:lnTo>
                  <a:lnTo>
                    <a:pt x="103712" y="882"/>
                  </a:lnTo>
                  <a:lnTo>
                    <a:pt x="71657" y="0"/>
                  </a:lnTo>
                  <a:lnTo>
                    <a:pt x="66064" y="2822"/>
                  </a:lnTo>
                  <a:lnTo>
                    <a:pt x="49888" y="15809"/>
                  </a:lnTo>
                  <a:lnTo>
                    <a:pt x="41002" y="19147"/>
                  </a:lnTo>
                  <a:lnTo>
                    <a:pt x="25359" y="32180"/>
                  </a:lnTo>
                  <a:lnTo>
                    <a:pt x="21852" y="38290"/>
                  </a:lnTo>
                  <a:lnTo>
                    <a:pt x="19234" y="44534"/>
                  </a:lnTo>
                  <a:lnTo>
                    <a:pt x="2643" y="66679"/>
                  </a:lnTo>
                  <a:lnTo>
                    <a:pt x="344" y="82550"/>
                  </a:lnTo>
                  <a:lnTo>
                    <a:pt x="0" y="117474"/>
                  </a:lnTo>
                  <a:lnTo>
                    <a:pt x="1057" y="119591"/>
                  </a:lnTo>
                  <a:lnTo>
                    <a:pt x="2820" y="121002"/>
                  </a:lnTo>
                  <a:lnTo>
                    <a:pt x="7601" y="123628"/>
                  </a:lnTo>
                  <a:lnTo>
                    <a:pt x="16242" y="129998"/>
                  </a:lnTo>
                  <a:lnTo>
                    <a:pt x="25505" y="132356"/>
                  </a:lnTo>
                  <a:lnTo>
                    <a:pt x="60322" y="133337"/>
                  </a:lnTo>
                  <a:lnTo>
                    <a:pt x="66672" y="130522"/>
                  </a:lnTo>
                  <a:lnTo>
                    <a:pt x="73021" y="126801"/>
                  </a:lnTo>
                  <a:lnTo>
                    <a:pt x="85720" y="124412"/>
                  </a:lnTo>
                  <a:lnTo>
                    <a:pt x="88895" y="124216"/>
                  </a:lnTo>
                  <a:lnTo>
                    <a:pt x="91011" y="123027"/>
                  </a:lnTo>
                  <a:lnTo>
                    <a:pt x="92423" y="121176"/>
                  </a:lnTo>
                  <a:lnTo>
                    <a:pt x="93991" y="116297"/>
                  </a:lnTo>
                  <a:lnTo>
                    <a:pt x="94688" y="110601"/>
                  </a:lnTo>
                  <a:lnTo>
                    <a:pt x="97819" y="104541"/>
                  </a:lnTo>
                  <a:lnTo>
                    <a:pt x="101680" y="98321"/>
                  </a:lnTo>
                  <a:lnTo>
                    <a:pt x="104159" y="85704"/>
                  </a:lnTo>
                  <a:lnTo>
                    <a:pt x="104363" y="82535"/>
                  </a:lnTo>
                  <a:lnTo>
                    <a:pt x="101767" y="76193"/>
                  </a:lnTo>
                  <a:lnTo>
                    <a:pt x="96533" y="68555"/>
                  </a:lnTo>
                  <a:lnTo>
                    <a:pt x="94442" y="59441"/>
                  </a:lnTo>
                  <a:lnTo>
                    <a:pt x="78784" y="38047"/>
                  </a:lnTo>
                  <a:lnTo>
                    <a:pt x="77922" y="34890"/>
                  </a:lnTo>
                  <a:lnTo>
                    <a:pt x="76286" y="32785"/>
                  </a:lnTo>
                  <a:lnTo>
                    <a:pt x="58906" y="20537"/>
                  </a:lnTo>
                  <a:lnTo>
                    <a:pt x="52610" y="19490"/>
                  </a:lnTo>
                  <a:lnTo>
                    <a:pt x="28570" y="190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430"/>
            <p:cNvSpPr/>
            <p:nvPr>
              <p:custDataLst>
                <p:tags r:id="rId47"/>
              </p:custDataLst>
            </p:nvPr>
          </p:nvSpPr>
          <p:spPr>
            <a:xfrm>
              <a:off x="10782300" y="2695575"/>
              <a:ext cx="133312" cy="152270"/>
            </a:xfrm>
            <a:custGeom>
              <a:avLst/>
              <a:gdLst/>
              <a:ahLst/>
              <a:cxnLst/>
              <a:rect l="0" t="0" r="0" b="0"/>
              <a:pathLst>
                <a:path w="133312" h="152270">
                  <a:moveTo>
                    <a:pt x="28575" y="19050"/>
                  </a:moveTo>
                  <a:lnTo>
                    <a:pt x="28575" y="19050"/>
                  </a:lnTo>
                  <a:lnTo>
                    <a:pt x="28575" y="27251"/>
                  </a:lnTo>
                  <a:lnTo>
                    <a:pt x="27517" y="27692"/>
                  </a:lnTo>
                  <a:lnTo>
                    <a:pt x="23518" y="28183"/>
                  </a:lnTo>
                  <a:lnTo>
                    <a:pt x="22029" y="29372"/>
                  </a:lnTo>
                  <a:lnTo>
                    <a:pt x="20373" y="33515"/>
                  </a:lnTo>
                  <a:lnTo>
                    <a:pt x="18253" y="44799"/>
                  </a:lnTo>
                  <a:lnTo>
                    <a:pt x="12582" y="54078"/>
                  </a:lnTo>
                  <a:lnTo>
                    <a:pt x="9373" y="63531"/>
                  </a:lnTo>
                  <a:lnTo>
                    <a:pt x="3248" y="73034"/>
                  </a:lnTo>
                  <a:lnTo>
                    <a:pt x="963" y="82553"/>
                  </a:lnTo>
                  <a:lnTo>
                    <a:pt x="12" y="117475"/>
                  </a:lnTo>
                  <a:lnTo>
                    <a:pt x="2826" y="123825"/>
                  </a:lnTo>
                  <a:lnTo>
                    <a:pt x="13258" y="136525"/>
                  </a:lnTo>
                  <a:lnTo>
                    <a:pt x="19298" y="140053"/>
                  </a:lnTo>
                  <a:lnTo>
                    <a:pt x="22391" y="140993"/>
                  </a:lnTo>
                  <a:lnTo>
                    <a:pt x="24452" y="142679"/>
                  </a:lnTo>
                  <a:lnTo>
                    <a:pt x="26743" y="147374"/>
                  </a:lnTo>
                  <a:lnTo>
                    <a:pt x="29470" y="149049"/>
                  </a:lnTo>
                  <a:lnTo>
                    <a:pt x="49873" y="151959"/>
                  </a:lnTo>
                  <a:lnTo>
                    <a:pt x="65106" y="152269"/>
                  </a:lnTo>
                  <a:lnTo>
                    <a:pt x="68805" y="151254"/>
                  </a:lnTo>
                  <a:lnTo>
                    <a:pt x="71270" y="149520"/>
                  </a:lnTo>
                  <a:lnTo>
                    <a:pt x="72913" y="147305"/>
                  </a:lnTo>
                  <a:lnTo>
                    <a:pt x="85339" y="139131"/>
                  </a:lnTo>
                  <a:lnTo>
                    <a:pt x="97369" y="135063"/>
                  </a:lnTo>
                  <a:lnTo>
                    <a:pt x="104307" y="128467"/>
                  </a:lnTo>
                  <a:lnTo>
                    <a:pt x="120962" y="105183"/>
                  </a:lnTo>
                  <a:lnTo>
                    <a:pt x="123611" y="98606"/>
                  </a:lnTo>
                  <a:lnTo>
                    <a:pt x="129994" y="88953"/>
                  </a:lnTo>
                  <a:lnTo>
                    <a:pt x="132356" y="79391"/>
                  </a:lnTo>
                  <a:lnTo>
                    <a:pt x="133311" y="48919"/>
                  </a:lnTo>
                  <a:lnTo>
                    <a:pt x="130511" y="40086"/>
                  </a:lnTo>
                  <a:lnTo>
                    <a:pt x="117101" y="22487"/>
                  </a:lnTo>
                  <a:lnTo>
                    <a:pt x="107840" y="13836"/>
                  </a:lnTo>
                  <a:lnTo>
                    <a:pt x="78179" y="2238"/>
                  </a:lnTo>
                  <a:lnTo>
                    <a:pt x="32034" y="2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431"/>
            <p:cNvSpPr/>
            <p:nvPr>
              <p:custDataLst>
                <p:tags r:id="rId48"/>
              </p:custDataLst>
            </p:nvPr>
          </p:nvSpPr>
          <p:spPr>
            <a:xfrm>
              <a:off x="10572869" y="2695590"/>
              <a:ext cx="161376" cy="123797"/>
            </a:xfrm>
            <a:custGeom>
              <a:avLst/>
              <a:gdLst/>
              <a:ahLst/>
              <a:cxnLst/>
              <a:rect l="0" t="0" r="0" b="0"/>
              <a:pathLst>
                <a:path w="161376" h="123797">
                  <a:moveTo>
                    <a:pt x="18931" y="19035"/>
                  </a:moveTo>
                  <a:lnTo>
                    <a:pt x="18931" y="19035"/>
                  </a:lnTo>
                  <a:lnTo>
                    <a:pt x="18931" y="24092"/>
                  </a:lnTo>
                  <a:lnTo>
                    <a:pt x="17873" y="25581"/>
                  </a:lnTo>
                  <a:lnTo>
                    <a:pt x="16109" y="26574"/>
                  </a:lnTo>
                  <a:lnTo>
                    <a:pt x="10729" y="28168"/>
                  </a:lnTo>
                  <a:lnTo>
                    <a:pt x="9994" y="31208"/>
                  </a:lnTo>
                  <a:lnTo>
                    <a:pt x="9798" y="33500"/>
                  </a:lnTo>
                  <a:lnTo>
                    <a:pt x="8609" y="35029"/>
                  </a:lnTo>
                  <a:lnTo>
                    <a:pt x="4465" y="36727"/>
                  </a:lnTo>
                  <a:lnTo>
                    <a:pt x="2938" y="38238"/>
                  </a:lnTo>
                  <a:lnTo>
                    <a:pt x="1241" y="42739"/>
                  </a:lnTo>
                  <a:lnTo>
                    <a:pt x="0" y="60440"/>
                  </a:lnTo>
                  <a:lnTo>
                    <a:pt x="2757" y="66718"/>
                  </a:lnTo>
                  <a:lnTo>
                    <a:pt x="6450" y="73036"/>
                  </a:lnTo>
                  <a:lnTo>
                    <a:pt x="9589" y="82542"/>
                  </a:lnTo>
                  <a:lnTo>
                    <a:pt x="15692" y="92062"/>
                  </a:lnTo>
                  <a:lnTo>
                    <a:pt x="17492" y="98411"/>
                  </a:lnTo>
                  <a:lnTo>
                    <a:pt x="19030" y="100527"/>
                  </a:lnTo>
                  <a:lnTo>
                    <a:pt x="21114" y="101938"/>
                  </a:lnTo>
                  <a:lnTo>
                    <a:pt x="26251" y="104564"/>
                  </a:lnTo>
                  <a:lnTo>
                    <a:pt x="44415" y="119838"/>
                  </a:lnTo>
                  <a:lnTo>
                    <a:pt x="53881" y="122633"/>
                  </a:lnTo>
                  <a:lnTo>
                    <a:pt x="97915" y="123796"/>
                  </a:lnTo>
                  <a:lnTo>
                    <a:pt x="129150" y="114109"/>
                  </a:lnTo>
                  <a:lnTo>
                    <a:pt x="136004" y="109621"/>
                  </a:lnTo>
                  <a:lnTo>
                    <a:pt x="138254" y="105884"/>
                  </a:lnTo>
                  <a:lnTo>
                    <a:pt x="144688" y="87500"/>
                  </a:lnTo>
                  <a:lnTo>
                    <a:pt x="148907" y="80155"/>
                  </a:lnTo>
                  <a:lnTo>
                    <a:pt x="161160" y="38687"/>
                  </a:lnTo>
                  <a:lnTo>
                    <a:pt x="161375" y="35312"/>
                  </a:lnTo>
                  <a:lnTo>
                    <a:pt x="158792" y="28738"/>
                  </a:lnTo>
                  <a:lnTo>
                    <a:pt x="155175" y="22289"/>
                  </a:lnTo>
                  <a:lnTo>
                    <a:pt x="152079" y="12709"/>
                  </a:lnTo>
                  <a:lnTo>
                    <a:pt x="147605" y="6345"/>
                  </a:lnTo>
                  <a:lnTo>
                    <a:pt x="142089" y="2812"/>
                  </a:lnTo>
                  <a:lnTo>
                    <a:pt x="129924" y="543"/>
                  </a:lnTo>
                  <a:lnTo>
                    <a:pt x="87288" y="0"/>
                  </a:lnTo>
                  <a:lnTo>
                    <a:pt x="78241" y="2814"/>
                  </a:lnTo>
                  <a:lnTo>
                    <a:pt x="57220" y="16461"/>
                  </a:lnTo>
                  <a:lnTo>
                    <a:pt x="53982" y="17319"/>
                  </a:lnTo>
                  <a:lnTo>
                    <a:pt x="51824" y="18950"/>
                  </a:lnTo>
                  <a:lnTo>
                    <a:pt x="47727" y="25242"/>
                  </a:lnTo>
                  <a:lnTo>
                    <a:pt x="37981" y="285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432"/>
            <p:cNvSpPr/>
            <p:nvPr>
              <p:custDataLst>
                <p:tags r:id="rId49"/>
              </p:custDataLst>
            </p:nvPr>
          </p:nvSpPr>
          <p:spPr>
            <a:xfrm>
              <a:off x="11039475" y="2676563"/>
              <a:ext cx="133348" cy="152352"/>
            </a:xfrm>
            <a:custGeom>
              <a:avLst/>
              <a:gdLst/>
              <a:ahLst/>
              <a:cxnLst/>
              <a:rect l="0" t="0" r="0" b="0"/>
              <a:pathLst>
                <a:path w="133348" h="152352">
                  <a:moveTo>
                    <a:pt x="19050" y="66637"/>
                  </a:moveTo>
                  <a:lnTo>
                    <a:pt x="19050" y="66637"/>
                  </a:lnTo>
                  <a:lnTo>
                    <a:pt x="13993" y="61580"/>
                  </a:lnTo>
                  <a:lnTo>
                    <a:pt x="13562" y="60091"/>
                  </a:lnTo>
                  <a:lnTo>
                    <a:pt x="14332" y="59098"/>
                  </a:lnTo>
                  <a:lnTo>
                    <a:pt x="15904" y="58436"/>
                  </a:lnTo>
                  <a:lnTo>
                    <a:pt x="15895" y="57995"/>
                  </a:lnTo>
                  <a:lnTo>
                    <a:pt x="9553" y="57115"/>
                  </a:lnTo>
                  <a:lnTo>
                    <a:pt x="35" y="57112"/>
                  </a:lnTo>
                  <a:lnTo>
                    <a:pt x="0" y="79778"/>
                  </a:lnTo>
                  <a:lnTo>
                    <a:pt x="1058" y="81748"/>
                  </a:lnTo>
                  <a:lnTo>
                    <a:pt x="2823" y="83061"/>
                  </a:lnTo>
                  <a:lnTo>
                    <a:pt x="5057" y="83936"/>
                  </a:lnTo>
                  <a:lnTo>
                    <a:pt x="6546" y="85578"/>
                  </a:lnTo>
                  <a:lnTo>
                    <a:pt x="9133" y="93734"/>
                  </a:lnTo>
                  <a:lnTo>
                    <a:pt x="9409" y="99831"/>
                  </a:lnTo>
                  <a:lnTo>
                    <a:pt x="12295" y="105378"/>
                  </a:lnTo>
                  <a:lnTo>
                    <a:pt x="16048" y="111372"/>
                  </a:lnTo>
                  <a:lnTo>
                    <a:pt x="19219" y="120696"/>
                  </a:lnTo>
                  <a:lnTo>
                    <a:pt x="33205" y="137814"/>
                  </a:lnTo>
                  <a:lnTo>
                    <a:pt x="38746" y="140605"/>
                  </a:lnTo>
                  <a:lnTo>
                    <a:pt x="41706" y="141349"/>
                  </a:lnTo>
                  <a:lnTo>
                    <a:pt x="57207" y="150180"/>
                  </a:lnTo>
                  <a:lnTo>
                    <a:pt x="85899" y="152345"/>
                  </a:lnTo>
                  <a:lnTo>
                    <a:pt x="89016" y="152351"/>
                  </a:lnTo>
                  <a:lnTo>
                    <a:pt x="91094" y="151296"/>
                  </a:lnTo>
                  <a:lnTo>
                    <a:pt x="92480" y="149535"/>
                  </a:lnTo>
                  <a:lnTo>
                    <a:pt x="93402" y="147302"/>
                  </a:lnTo>
                  <a:lnTo>
                    <a:pt x="95076" y="145814"/>
                  </a:lnTo>
                  <a:lnTo>
                    <a:pt x="103289" y="143229"/>
                  </a:lnTo>
                  <a:lnTo>
                    <a:pt x="117902" y="129614"/>
                  </a:lnTo>
                  <a:lnTo>
                    <a:pt x="121193" y="123554"/>
                  </a:lnTo>
                  <a:lnTo>
                    <a:pt x="123713" y="117334"/>
                  </a:lnTo>
                  <a:lnTo>
                    <a:pt x="130025" y="107881"/>
                  </a:lnTo>
                  <a:lnTo>
                    <a:pt x="132366" y="98378"/>
                  </a:lnTo>
                  <a:lnTo>
                    <a:pt x="133347" y="53937"/>
                  </a:lnTo>
                  <a:lnTo>
                    <a:pt x="125148" y="26686"/>
                  </a:lnTo>
                  <a:lnTo>
                    <a:pt x="123650" y="24128"/>
                  </a:lnTo>
                  <a:lnTo>
                    <a:pt x="121591" y="22423"/>
                  </a:lnTo>
                  <a:lnTo>
                    <a:pt x="116483" y="19470"/>
                  </a:lnTo>
                  <a:lnTo>
                    <a:pt x="107656" y="12915"/>
                  </a:lnTo>
                  <a:lnTo>
                    <a:pt x="98338" y="9444"/>
                  </a:lnTo>
                  <a:lnTo>
                    <a:pt x="88875" y="3242"/>
                  </a:lnTo>
                  <a:lnTo>
                    <a:pt x="79367" y="934"/>
                  </a:lnTo>
                  <a:lnTo>
                    <a:pt x="59031" y="0"/>
                  </a:lnTo>
                  <a:lnTo>
                    <a:pt x="49916" y="6515"/>
                  </a:lnTo>
                  <a:lnTo>
                    <a:pt x="44058" y="8167"/>
                  </a:lnTo>
                  <a:lnTo>
                    <a:pt x="42072" y="9665"/>
                  </a:lnTo>
                  <a:lnTo>
                    <a:pt x="38219" y="15772"/>
                  </a:lnTo>
                  <a:lnTo>
                    <a:pt x="33567" y="17572"/>
                  </a:lnTo>
                  <a:lnTo>
                    <a:pt x="31903" y="19110"/>
                  </a:lnTo>
                  <a:lnTo>
                    <a:pt x="19050" y="380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433"/>
            <p:cNvSpPr/>
            <p:nvPr>
              <p:custDataLst>
                <p:tags r:id="rId50"/>
              </p:custDataLst>
            </p:nvPr>
          </p:nvSpPr>
          <p:spPr>
            <a:xfrm>
              <a:off x="10687050" y="2699723"/>
              <a:ext cx="95240" cy="119675"/>
            </a:xfrm>
            <a:custGeom>
              <a:avLst/>
              <a:gdLst/>
              <a:ahLst/>
              <a:cxnLst/>
              <a:rect l="0" t="0" r="0" b="0"/>
              <a:pathLst>
                <a:path w="95240" h="119675">
                  <a:moveTo>
                    <a:pt x="9525" y="5377"/>
                  </a:moveTo>
                  <a:lnTo>
                    <a:pt x="9525" y="5377"/>
                  </a:lnTo>
                  <a:lnTo>
                    <a:pt x="18934" y="14786"/>
                  </a:lnTo>
                  <a:lnTo>
                    <a:pt x="13959" y="14868"/>
                  </a:lnTo>
                  <a:lnTo>
                    <a:pt x="12481" y="15937"/>
                  </a:lnTo>
                  <a:lnTo>
                    <a:pt x="9640" y="24034"/>
                  </a:lnTo>
                  <a:lnTo>
                    <a:pt x="9559" y="29367"/>
                  </a:lnTo>
                  <a:lnTo>
                    <a:pt x="8489" y="30895"/>
                  </a:lnTo>
                  <a:lnTo>
                    <a:pt x="6718" y="31914"/>
                  </a:lnTo>
                  <a:lnTo>
                    <a:pt x="4479" y="32593"/>
                  </a:lnTo>
                  <a:lnTo>
                    <a:pt x="2986" y="34105"/>
                  </a:lnTo>
                  <a:lnTo>
                    <a:pt x="393" y="42034"/>
                  </a:lnTo>
                  <a:lnTo>
                    <a:pt x="0" y="89224"/>
                  </a:lnTo>
                  <a:lnTo>
                    <a:pt x="0" y="104195"/>
                  </a:lnTo>
                  <a:lnTo>
                    <a:pt x="1058" y="106181"/>
                  </a:lnTo>
                  <a:lnTo>
                    <a:pt x="2823" y="107504"/>
                  </a:lnTo>
                  <a:lnTo>
                    <a:pt x="5057" y="108387"/>
                  </a:lnTo>
                  <a:lnTo>
                    <a:pt x="6546" y="110034"/>
                  </a:lnTo>
                  <a:lnTo>
                    <a:pt x="8202" y="114685"/>
                  </a:lnTo>
                  <a:lnTo>
                    <a:pt x="9700" y="116349"/>
                  </a:lnTo>
                  <a:lnTo>
                    <a:pt x="14188" y="118198"/>
                  </a:lnTo>
                  <a:lnTo>
                    <a:pt x="60329" y="119674"/>
                  </a:lnTo>
                  <a:lnTo>
                    <a:pt x="66677" y="116853"/>
                  </a:lnTo>
                  <a:lnTo>
                    <a:pt x="90340" y="95997"/>
                  </a:lnTo>
                  <a:lnTo>
                    <a:pt x="93069" y="90456"/>
                  </a:lnTo>
                  <a:lnTo>
                    <a:pt x="95059" y="69173"/>
                  </a:lnTo>
                  <a:lnTo>
                    <a:pt x="95239" y="40691"/>
                  </a:lnTo>
                  <a:lnTo>
                    <a:pt x="92424" y="34125"/>
                  </a:lnTo>
                  <a:lnTo>
                    <a:pt x="88702" y="27679"/>
                  </a:lnTo>
                  <a:lnTo>
                    <a:pt x="85548" y="18100"/>
                  </a:lnTo>
                  <a:lnTo>
                    <a:pt x="77640" y="7261"/>
                  </a:lnTo>
                  <a:lnTo>
                    <a:pt x="74019" y="6215"/>
                  </a:lnTo>
                  <a:lnTo>
                    <a:pt x="71570" y="5935"/>
                  </a:lnTo>
                  <a:lnTo>
                    <a:pt x="66030" y="2803"/>
                  </a:lnTo>
                  <a:lnTo>
                    <a:pt x="63069" y="486"/>
                  </a:lnTo>
                  <a:lnTo>
                    <a:pt x="58980" y="0"/>
                  </a:lnTo>
                  <a:lnTo>
                    <a:pt x="19050" y="53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SMARTInkShape-Group57"/>
          <p:cNvGrpSpPr/>
          <p:nvPr/>
        </p:nvGrpSpPr>
        <p:grpSpPr>
          <a:xfrm>
            <a:off x="10372764" y="2581275"/>
            <a:ext cx="885787" cy="533401"/>
            <a:chOff x="10372764" y="2581275"/>
            <a:chExt cx="885787" cy="533401"/>
          </a:xfrm>
        </p:grpSpPr>
        <p:sp>
          <p:nvSpPr>
            <p:cNvPr id="23" name="SMARTInkShape-434"/>
            <p:cNvSpPr/>
            <p:nvPr>
              <p:custDataLst>
                <p:tags r:id="rId31"/>
              </p:custDataLst>
            </p:nvPr>
          </p:nvSpPr>
          <p:spPr>
            <a:xfrm>
              <a:off x="11144250" y="2619375"/>
              <a:ext cx="114301" cy="209539"/>
            </a:xfrm>
            <a:custGeom>
              <a:avLst/>
              <a:gdLst/>
              <a:ahLst/>
              <a:cxnLst/>
              <a:rect l="0" t="0" r="0" b="0"/>
              <a:pathLst>
                <a:path w="114301" h="209539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1058" y="8642"/>
                  </a:lnTo>
                  <a:lnTo>
                    <a:pt x="5057" y="9133"/>
                  </a:lnTo>
                  <a:lnTo>
                    <a:pt x="6546" y="10322"/>
                  </a:lnTo>
                  <a:lnTo>
                    <a:pt x="8202" y="14465"/>
                  </a:lnTo>
                  <a:lnTo>
                    <a:pt x="9700" y="15994"/>
                  </a:lnTo>
                  <a:lnTo>
                    <a:pt x="19712" y="21268"/>
                  </a:lnTo>
                  <a:lnTo>
                    <a:pt x="26824" y="27132"/>
                  </a:lnTo>
                  <a:lnTo>
                    <a:pt x="34776" y="42440"/>
                  </a:lnTo>
                  <a:lnTo>
                    <a:pt x="38173" y="53380"/>
                  </a:lnTo>
                  <a:lnTo>
                    <a:pt x="44354" y="63323"/>
                  </a:lnTo>
                  <a:lnTo>
                    <a:pt x="46655" y="72973"/>
                  </a:lnTo>
                  <a:lnTo>
                    <a:pt x="48395" y="83593"/>
                  </a:lnTo>
                  <a:lnTo>
                    <a:pt x="55144" y="98616"/>
                  </a:lnTo>
                  <a:lnTo>
                    <a:pt x="62788" y="111299"/>
                  </a:lnTo>
                  <a:lnTo>
                    <a:pt x="73120" y="155486"/>
                  </a:lnTo>
                  <a:lnTo>
                    <a:pt x="76119" y="187240"/>
                  </a:lnTo>
                  <a:lnTo>
                    <a:pt x="76200" y="209538"/>
                  </a:lnTo>
                  <a:lnTo>
                    <a:pt x="76200" y="204490"/>
                  </a:lnTo>
                  <a:lnTo>
                    <a:pt x="73378" y="199187"/>
                  </a:lnTo>
                  <a:lnTo>
                    <a:pt x="69654" y="193303"/>
                  </a:lnTo>
                  <a:lnTo>
                    <a:pt x="67263" y="180901"/>
                  </a:lnTo>
                  <a:lnTo>
                    <a:pt x="66710" y="158746"/>
                  </a:lnTo>
                  <a:lnTo>
                    <a:pt x="63868" y="152398"/>
                  </a:lnTo>
                  <a:lnTo>
                    <a:pt x="60136" y="146049"/>
                  </a:lnTo>
                  <a:lnTo>
                    <a:pt x="58477" y="139700"/>
                  </a:lnTo>
                  <a:lnTo>
                    <a:pt x="56976" y="137583"/>
                  </a:lnTo>
                  <a:lnTo>
                    <a:pt x="54918" y="136172"/>
                  </a:lnTo>
                  <a:lnTo>
                    <a:pt x="47628" y="133351"/>
                  </a:lnTo>
                  <a:lnTo>
                    <a:pt x="47625" y="177810"/>
                  </a:lnTo>
                  <a:lnTo>
                    <a:pt x="47625" y="188620"/>
                  </a:lnTo>
                  <a:lnTo>
                    <a:pt x="56758" y="199584"/>
                  </a:lnTo>
                  <a:lnTo>
                    <a:pt x="66273" y="200013"/>
                  </a:lnTo>
                  <a:lnTo>
                    <a:pt x="71613" y="194965"/>
                  </a:lnTo>
                  <a:lnTo>
                    <a:pt x="74161" y="186840"/>
                  </a:lnTo>
                  <a:lnTo>
                    <a:pt x="78843" y="159618"/>
                  </a:lnTo>
                  <a:lnTo>
                    <a:pt x="97304" y="115076"/>
                  </a:lnTo>
                  <a:lnTo>
                    <a:pt x="101456" y="108295"/>
                  </a:lnTo>
                  <a:lnTo>
                    <a:pt x="104849" y="98527"/>
                  </a:lnTo>
                  <a:lnTo>
                    <a:pt x="114300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435"/>
            <p:cNvSpPr/>
            <p:nvPr>
              <p:custDataLst>
                <p:tags r:id="rId32"/>
              </p:custDataLst>
            </p:nvPr>
          </p:nvSpPr>
          <p:spPr>
            <a:xfrm>
              <a:off x="10839450" y="2581275"/>
              <a:ext cx="171449" cy="95251"/>
            </a:xfrm>
            <a:custGeom>
              <a:avLst/>
              <a:gdLst/>
              <a:ahLst/>
              <a:cxnLst/>
              <a:rect l="0" t="0" r="0" b="0"/>
              <a:pathLst>
                <a:path w="171449" h="95251">
                  <a:moveTo>
                    <a:pt x="0" y="66675"/>
                  </a:moveTo>
                  <a:lnTo>
                    <a:pt x="0" y="66675"/>
                  </a:lnTo>
                  <a:lnTo>
                    <a:pt x="8202" y="66675"/>
                  </a:lnTo>
                  <a:lnTo>
                    <a:pt x="36892" y="41418"/>
                  </a:lnTo>
                  <a:lnTo>
                    <a:pt x="51265" y="38025"/>
                  </a:lnTo>
                  <a:lnTo>
                    <a:pt x="64436" y="30028"/>
                  </a:lnTo>
                  <a:lnTo>
                    <a:pt x="111069" y="28583"/>
                  </a:lnTo>
                  <a:lnTo>
                    <a:pt x="136523" y="28575"/>
                  </a:lnTo>
                  <a:lnTo>
                    <a:pt x="142873" y="31397"/>
                  </a:lnTo>
                  <a:lnTo>
                    <a:pt x="149225" y="35121"/>
                  </a:lnTo>
                  <a:lnTo>
                    <a:pt x="161368" y="37984"/>
                  </a:lnTo>
                  <a:lnTo>
                    <a:pt x="171448" y="47624"/>
                  </a:lnTo>
                  <a:lnTo>
                    <a:pt x="156879" y="47625"/>
                  </a:lnTo>
                  <a:lnTo>
                    <a:pt x="155386" y="46567"/>
                  </a:lnTo>
                  <a:lnTo>
                    <a:pt x="154391" y="44803"/>
                  </a:lnTo>
                  <a:lnTo>
                    <a:pt x="153727" y="42568"/>
                  </a:lnTo>
                  <a:lnTo>
                    <a:pt x="152226" y="41079"/>
                  </a:lnTo>
                  <a:lnTo>
                    <a:pt x="147737" y="39424"/>
                  </a:lnTo>
                  <a:lnTo>
                    <a:pt x="139259" y="38492"/>
                  </a:lnTo>
                  <a:lnTo>
                    <a:pt x="137289" y="37303"/>
                  </a:lnTo>
                  <a:lnTo>
                    <a:pt x="135976" y="35452"/>
                  </a:lnTo>
                  <a:lnTo>
                    <a:pt x="135101" y="33160"/>
                  </a:lnTo>
                  <a:lnTo>
                    <a:pt x="133459" y="31631"/>
                  </a:lnTo>
                  <a:lnTo>
                    <a:pt x="128812" y="29933"/>
                  </a:lnTo>
                  <a:lnTo>
                    <a:pt x="114347" y="28578"/>
                  </a:lnTo>
                  <a:lnTo>
                    <a:pt x="114314" y="23519"/>
                  </a:lnTo>
                  <a:lnTo>
                    <a:pt x="113251" y="22030"/>
                  </a:lnTo>
                  <a:lnTo>
                    <a:pt x="111484" y="21037"/>
                  </a:lnTo>
                  <a:lnTo>
                    <a:pt x="104775" y="19050"/>
                  </a:lnTo>
                  <a:lnTo>
                    <a:pt x="104775" y="13993"/>
                  </a:lnTo>
                  <a:lnTo>
                    <a:pt x="103717" y="12504"/>
                  </a:lnTo>
                  <a:lnTo>
                    <a:pt x="101953" y="11511"/>
                  </a:lnTo>
                  <a:lnTo>
                    <a:pt x="96573" y="9917"/>
                  </a:lnTo>
                  <a:lnTo>
                    <a:pt x="95838" y="6877"/>
                  </a:lnTo>
                  <a:lnTo>
                    <a:pt x="95642" y="4585"/>
                  </a:lnTo>
                  <a:lnTo>
                    <a:pt x="94453" y="3056"/>
                  </a:lnTo>
                  <a:lnTo>
                    <a:pt x="87085" y="403"/>
                  </a:lnTo>
                  <a:lnTo>
                    <a:pt x="67070" y="0"/>
                  </a:lnTo>
                  <a:lnTo>
                    <a:pt x="71849" y="0"/>
                  </a:lnTo>
                  <a:lnTo>
                    <a:pt x="73299" y="1058"/>
                  </a:lnTo>
                  <a:lnTo>
                    <a:pt x="75819" y="8201"/>
                  </a:lnTo>
                  <a:lnTo>
                    <a:pt x="78853" y="8937"/>
                  </a:lnTo>
                  <a:lnTo>
                    <a:pt x="84368" y="9409"/>
                  </a:lnTo>
                  <a:lnTo>
                    <a:pt x="93062" y="16048"/>
                  </a:lnTo>
                  <a:lnTo>
                    <a:pt x="103024" y="18655"/>
                  </a:lnTo>
                  <a:lnTo>
                    <a:pt x="109312" y="18933"/>
                  </a:lnTo>
                  <a:lnTo>
                    <a:pt x="110975" y="20030"/>
                  </a:lnTo>
                  <a:lnTo>
                    <a:pt x="112083" y="21820"/>
                  </a:lnTo>
                  <a:lnTo>
                    <a:pt x="113861" y="27241"/>
                  </a:lnTo>
                  <a:lnTo>
                    <a:pt x="116928" y="27982"/>
                  </a:lnTo>
                  <a:lnTo>
                    <a:pt x="132922" y="28572"/>
                  </a:lnTo>
                  <a:lnTo>
                    <a:pt x="133347" y="37984"/>
                  </a:lnTo>
                  <a:lnTo>
                    <a:pt x="128292" y="38066"/>
                  </a:lnTo>
                  <a:lnTo>
                    <a:pt x="126804" y="39135"/>
                  </a:lnTo>
                  <a:lnTo>
                    <a:pt x="115740" y="55433"/>
                  </a:lnTo>
                  <a:lnTo>
                    <a:pt x="113526" y="64415"/>
                  </a:lnTo>
                  <a:lnTo>
                    <a:pt x="96978" y="83879"/>
                  </a:lnTo>
                  <a:lnTo>
                    <a:pt x="93196" y="84905"/>
                  </a:lnTo>
                  <a:lnTo>
                    <a:pt x="87201" y="85563"/>
                  </a:lnTo>
                  <a:lnTo>
                    <a:pt x="86709" y="86675"/>
                  </a:lnTo>
                  <a:lnTo>
                    <a:pt x="85764" y="94854"/>
                  </a:lnTo>
                  <a:lnTo>
                    <a:pt x="95250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436"/>
            <p:cNvSpPr/>
            <p:nvPr>
              <p:custDataLst>
                <p:tags r:id="rId33"/>
              </p:custDataLst>
            </p:nvPr>
          </p:nvSpPr>
          <p:spPr>
            <a:xfrm>
              <a:off x="10439402" y="2628901"/>
              <a:ext cx="238124" cy="114300"/>
            </a:xfrm>
            <a:custGeom>
              <a:avLst/>
              <a:gdLst/>
              <a:ahLst/>
              <a:cxnLst/>
              <a:rect l="0" t="0" r="0" b="0"/>
              <a:pathLst>
                <a:path w="238124" h="114300">
                  <a:moveTo>
                    <a:pt x="238123" y="19049"/>
                  </a:moveTo>
                  <a:lnTo>
                    <a:pt x="238123" y="19049"/>
                  </a:lnTo>
                  <a:lnTo>
                    <a:pt x="228598" y="19049"/>
                  </a:lnTo>
                  <a:lnTo>
                    <a:pt x="219465" y="9916"/>
                  </a:lnTo>
                  <a:lnTo>
                    <a:pt x="204895" y="9534"/>
                  </a:lnTo>
                  <a:lnTo>
                    <a:pt x="199366" y="6706"/>
                  </a:lnTo>
                  <a:lnTo>
                    <a:pt x="192249" y="1324"/>
                  </a:lnTo>
                  <a:lnTo>
                    <a:pt x="183240" y="261"/>
                  </a:lnTo>
                  <a:lnTo>
                    <a:pt x="148828" y="0"/>
                  </a:lnTo>
                  <a:lnTo>
                    <a:pt x="142698" y="2822"/>
                  </a:lnTo>
                  <a:lnTo>
                    <a:pt x="135194" y="8200"/>
                  </a:lnTo>
                  <a:lnTo>
                    <a:pt x="126108" y="10321"/>
                  </a:lnTo>
                  <a:lnTo>
                    <a:pt x="117209" y="15993"/>
                  </a:lnTo>
                  <a:lnTo>
                    <a:pt x="104722" y="18445"/>
                  </a:lnTo>
                  <a:lnTo>
                    <a:pt x="101564" y="18646"/>
                  </a:lnTo>
                  <a:lnTo>
                    <a:pt x="95232" y="21692"/>
                  </a:lnTo>
                  <a:lnTo>
                    <a:pt x="87600" y="27214"/>
                  </a:lnTo>
                  <a:lnTo>
                    <a:pt x="78489" y="29364"/>
                  </a:lnTo>
                  <a:lnTo>
                    <a:pt x="68438" y="36739"/>
                  </a:lnTo>
                  <a:lnTo>
                    <a:pt x="62140" y="37696"/>
                  </a:lnTo>
                  <a:lnTo>
                    <a:pt x="60476" y="38889"/>
                  </a:lnTo>
                  <a:lnTo>
                    <a:pt x="59366" y="40742"/>
                  </a:lnTo>
                  <a:lnTo>
                    <a:pt x="57277" y="47221"/>
                  </a:lnTo>
                  <a:lnTo>
                    <a:pt x="48018" y="56746"/>
                  </a:lnTo>
                  <a:lnTo>
                    <a:pt x="47623" y="104184"/>
                  </a:lnTo>
                  <a:lnTo>
                    <a:pt x="47623" y="104774"/>
                  </a:lnTo>
                  <a:lnTo>
                    <a:pt x="42566" y="104774"/>
                  </a:lnTo>
                  <a:lnTo>
                    <a:pt x="41077" y="103716"/>
                  </a:lnTo>
                  <a:lnTo>
                    <a:pt x="40084" y="101952"/>
                  </a:lnTo>
                  <a:lnTo>
                    <a:pt x="38360" y="95073"/>
                  </a:lnTo>
                  <a:lnTo>
                    <a:pt x="38214" y="90585"/>
                  </a:lnTo>
                  <a:lnTo>
                    <a:pt x="35328" y="85062"/>
                  </a:lnTo>
                  <a:lnTo>
                    <a:pt x="22291" y="68941"/>
                  </a:lnTo>
                  <a:lnTo>
                    <a:pt x="20009" y="60055"/>
                  </a:lnTo>
                  <a:lnTo>
                    <a:pt x="19474" y="53854"/>
                  </a:lnTo>
                  <a:lnTo>
                    <a:pt x="18274" y="51778"/>
                  </a:lnTo>
                  <a:lnTo>
                    <a:pt x="16416" y="50393"/>
                  </a:lnTo>
                  <a:lnTo>
                    <a:pt x="14118" y="49470"/>
                  </a:lnTo>
                  <a:lnTo>
                    <a:pt x="12586" y="47796"/>
                  </a:lnTo>
                  <a:lnTo>
                    <a:pt x="9642" y="38539"/>
                  </a:lnTo>
                  <a:lnTo>
                    <a:pt x="116" y="28694"/>
                  </a:lnTo>
                  <a:lnTo>
                    <a:pt x="0" y="43040"/>
                  </a:lnTo>
                  <a:lnTo>
                    <a:pt x="2821" y="48409"/>
                  </a:lnTo>
                  <a:lnTo>
                    <a:pt x="6544" y="54323"/>
                  </a:lnTo>
                  <a:lnTo>
                    <a:pt x="8935" y="66743"/>
                  </a:lnTo>
                  <a:lnTo>
                    <a:pt x="9512" y="98425"/>
                  </a:lnTo>
                  <a:lnTo>
                    <a:pt x="10574" y="100541"/>
                  </a:lnTo>
                  <a:lnTo>
                    <a:pt x="12340" y="101952"/>
                  </a:lnTo>
                  <a:lnTo>
                    <a:pt x="14576" y="102893"/>
                  </a:lnTo>
                  <a:lnTo>
                    <a:pt x="16067" y="104578"/>
                  </a:lnTo>
                  <a:lnTo>
                    <a:pt x="19046" y="114294"/>
                  </a:lnTo>
                  <a:lnTo>
                    <a:pt x="19048" y="114299"/>
                  </a:lnTo>
                  <a:lnTo>
                    <a:pt x="27250" y="106098"/>
                  </a:lnTo>
                  <a:lnTo>
                    <a:pt x="28457" y="96689"/>
                  </a:lnTo>
                  <a:lnTo>
                    <a:pt x="29554" y="96209"/>
                  </a:lnTo>
                  <a:lnTo>
                    <a:pt x="33594" y="95676"/>
                  </a:lnTo>
                  <a:lnTo>
                    <a:pt x="35096" y="94475"/>
                  </a:lnTo>
                  <a:lnTo>
                    <a:pt x="38095" y="85740"/>
                  </a:lnTo>
                  <a:lnTo>
                    <a:pt x="38098" y="857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437"/>
            <p:cNvSpPr/>
            <p:nvPr>
              <p:custDataLst>
                <p:tags r:id="rId34"/>
              </p:custDataLst>
            </p:nvPr>
          </p:nvSpPr>
          <p:spPr>
            <a:xfrm>
              <a:off x="10372764" y="2847975"/>
              <a:ext cx="95212" cy="209110"/>
            </a:xfrm>
            <a:custGeom>
              <a:avLst/>
              <a:gdLst/>
              <a:ahLst/>
              <a:cxnLst/>
              <a:rect l="0" t="0" r="0" b="0"/>
              <a:pathLst>
                <a:path w="95212" h="209110">
                  <a:moveTo>
                    <a:pt x="76161" y="0"/>
                  </a:moveTo>
                  <a:lnTo>
                    <a:pt x="76161" y="0"/>
                  </a:lnTo>
                  <a:lnTo>
                    <a:pt x="81218" y="0"/>
                  </a:lnTo>
                  <a:lnTo>
                    <a:pt x="81649" y="1058"/>
                  </a:lnTo>
                  <a:lnTo>
                    <a:pt x="77559" y="10361"/>
                  </a:lnTo>
                  <a:lnTo>
                    <a:pt x="76438" y="22390"/>
                  </a:lnTo>
                  <a:lnTo>
                    <a:pt x="75287" y="24452"/>
                  </a:lnTo>
                  <a:lnTo>
                    <a:pt x="73461" y="25826"/>
                  </a:lnTo>
                  <a:lnTo>
                    <a:pt x="71187" y="26742"/>
                  </a:lnTo>
                  <a:lnTo>
                    <a:pt x="69670" y="28412"/>
                  </a:lnTo>
                  <a:lnTo>
                    <a:pt x="64413" y="38695"/>
                  </a:lnTo>
                  <a:lnTo>
                    <a:pt x="60356" y="44714"/>
                  </a:lnTo>
                  <a:lnTo>
                    <a:pt x="45408" y="85141"/>
                  </a:lnTo>
                  <a:lnTo>
                    <a:pt x="41327" y="91815"/>
                  </a:lnTo>
                  <a:lnTo>
                    <a:pt x="38706" y="104724"/>
                  </a:lnTo>
                  <a:lnTo>
                    <a:pt x="38073" y="136524"/>
                  </a:lnTo>
                  <a:lnTo>
                    <a:pt x="40887" y="142874"/>
                  </a:lnTo>
                  <a:lnTo>
                    <a:pt x="53871" y="159633"/>
                  </a:lnTo>
                  <a:lnTo>
                    <a:pt x="55672" y="165493"/>
                  </a:lnTo>
                  <a:lnTo>
                    <a:pt x="57210" y="167478"/>
                  </a:lnTo>
                  <a:lnTo>
                    <a:pt x="63373" y="171331"/>
                  </a:lnTo>
                  <a:lnTo>
                    <a:pt x="65186" y="175983"/>
                  </a:lnTo>
                  <a:lnTo>
                    <a:pt x="66727" y="177647"/>
                  </a:lnTo>
                  <a:lnTo>
                    <a:pt x="71262" y="179496"/>
                  </a:lnTo>
                  <a:lnTo>
                    <a:pt x="90223" y="180936"/>
                  </a:lnTo>
                  <a:lnTo>
                    <a:pt x="91886" y="182007"/>
                  </a:lnTo>
                  <a:lnTo>
                    <a:pt x="92994" y="183780"/>
                  </a:lnTo>
                  <a:lnTo>
                    <a:pt x="95172" y="190383"/>
                  </a:lnTo>
                  <a:lnTo>
                    <a:pt x="95209" y="181364"/>
                  </a:lnTo>
                  <a:lnTo>
                    <a:pt x="81023" y="166796"/>
                  </a:lnTo>
                  <a:lnTo>
                    <a:pt x="75499" y="164090"/>
                  </a:lnTo>
                  <a:lnTo>
                    <a:pt x="72545" y="163368"/>
                  </a:lnTo>
                  <a:lnTo>
                    <a:pt x="58954" y="153851"/>
                  </a:lnTo>
                  <a:lnTo>
                    <a:pt x="49871" y="146140"/>
                  </a:lnTo>
                  <a:lnTo>
                    <a:pt x="40972" y="143843"/>
                  </a:lnTo>
                  <a:lnTo>
                    <a:pt x="25327" y="143003"/>
                  </a:lnTo>
                  <a:lnTo>
                    <a:pt x="18995" y="140109"/>
                  </a:lnTo>
                  <a:lnTo>
                    <a:pt x="11363" y="134685"/>
                  </a:lnTo>
                  <a:lnTo>
                    <a:pt x="401" y="133385"/>
                  </a:lnTo>
                  <a:lnTo>
                    <a:pt x="0" y="141554"/>
                  </a:lnTo>
                  <a:lnTo>
                    <a:pt x="8165" y="150960"/>
                  </a:lnTo>
                  <a:lnTo>
                    <a:pt x="10284" y="159720"/>
                  </a:lnTo>
                  <a:lnTo>
                    <a:pt x="41282" y="193686"/>
                  </a:lnTo>
                  <a:lnTo>
                    <a:pt x="47607" y="197208"/>
                  </a:lnTo>
                  <a:lnTo>
                    <a:pt x="50775" y="198147"/>
                  </a:lnTo>
                  <a:lnTo>
                    <a:pt x="52886" y="199831"/>
                  </a:lnTo>
                  <a:lnTo>
                    <a:pt x="56555" y="208061"/>
                  </a:lnTo>
                  <a:lnTo>
                    <a:pt x="59686" y="208888"/>
                  </a:lnTo>
                  <a:lnTo>
                    <a:pt x="62002" y="209109"/>
                  </a:lnTo>
                  <a:lnTo>
                    <a:pt x="63548" y="208197"/>
                  </a:lnTo>
                  <a:lnTo>
                    <a:pt x="64577" y="206532"/>
                  </a:lnTo>
                  <a:lnTo>
                    <a:pt x="66365" y="199823"/>
                  </a:lnTo>
                  <a:lnTo>
                    <a:pt x="66515" y="195349"/>
                  </a:lnTo>
                  <a:lnTo>
                    <a:pt x="69405" y="189833"/>
                  </a:lnTo>
                  <a:lnTo>
                    <a:pt x="79883" y="172612"/>
                  </a:lnTo>
                  <a:lnTo>
                    <a:pt x="83968" y="160035"/>
                  </a:lnTo>
                  <a:lnTo>
                    <a:pt x="86405" y="146304"/>
                  </a:lnTo>
                  <a:lnTo>
                    <a:pt x="93842" y="135265"/>
                  </a:lnTo>
                  <a:lnTo>
                    <a:pt x="94941" y="126124"/>
                  </a:lnTo>
                  <a:lnTo>
                    <a:pt x="95211" y="114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438"/>
            <p:cNvSpPr/>
            <p:nvPr>
              <p:custDataLst>
                <p:tags r:id="rId35"/>
              </p:custDataLst>
            </p:nvPr>
          </p:nvSpPr>
          <p:spPr>
            <a:xfrm>
              <a:off x="11163300" y="2905532"/>
              <a:ext cx="57151" cy="209144"/>
            </a:xfrm>
            <a:custGeom>
              <a:avLst/>
              <a:gdLst/>
              <a:ahLst/>
              <a:cxnLst/>
              <a:rect l="0" t="0" r="0" b="0"/>
              <a:pathLst>
                <a:path w="57151" h="209144">
                  <a:moveTo>
                    <a:pt x="0" y="209143"/>
                  </a:moveTo>
                  <a:lnTo>
                    <a:pt x="0" y="209143"/>
                  </a:lnTo>
                  <a:lnTo>
                    <a:pt x="5057" y="204087"/>
                  </a:lnTo>
                  <a:lnTo>
                    <a:pt x="10361" y="201604"/>
                  </a:lnTo>
                  <a:lnTo>
                    <a:pt x="22391" y="200010"/>
                  </a:lnTo>
                  <a:lnTo>
                    <a:pt x="24452" y="198821"/>
                  </a:lnTo>
                  <a:lnTo>
                    <a:pt x="25826" y="196970"/>
                  </a:lnTo>
                  <a:lnTo>
                    <a:pt x="28411" y="192091"/>
                  </a:lnTo>
                  <a:lnTo>
                    <a:pt x="36615" y="182295"/>
                  </a:lnTo>
                  <a:lnTo>
                    <a:pt x="47019" y="143003"/>
                  </a:lnTo>
                  <a:lnTo>
                    <a:pt x="48660" y="107388"/>
                  </a:lnTo>
                  <a:lnTo>
                    <a:pt x="55823" y="83586"/>
                  </a:lnTo>
                  <a:lnTo>
                    <a:pt x="46805" y="41155"/>
                  </a:lnTo>
                  <a:lnTo>
                    <a:pt x="40134" y="28225"/>
                  </a:lnTo>
                  <a:lnTo>
                    <a:pt x="38219" y="11003"/>
                  </a:lnTo>
                  <a:lnTo>
                    <a:pt x="37121" y="10375"/>
                  </a:lnTo>
                  <a:lnTo>
                    <a:pt x="33079" y="9676"/>
                  </a:lnTo>
                  <a:lnTo>
                    <a:pt x="31578" y="8432"/>
                  </a:lnTo>
                  <a:lnTo>
                    <a:pt x="28693" y="0"/>
                  </a:lnTo>
                  <a:lnTo>
                    <a:pt x="28575" y="40907"/>
                  </a:lnTo>
                  <a:lnTo>
                    <a:pt x="25753" y="47235"/>
                  </a:lnTo>
                  <a:lnTo>
                    <a:pt x="23518" y="50404"/>
                  </a:lnTo>
                  <a:lnTo>
                    <a:pt x="19442" y="72588"/>
                  </a:lnTo>
                  <a:lnTo>
                    <a:pt x="19050" y="85314"/>
                  </a:lnTo>
                  <a:lnTo>
                    <a:pt x="19050" y="39570"/>
                  </a:lnTo>
                  <a:lnTo>
                    <a:pt x="28540" y="28207"/>
                  </a:lnTo>
                  <a:lnTo>
                    <a:pt x="33621" y="28179"/>
                  </a:lnTo>
                  <a:lnTo>
                    <a:pt x="38933" y="25351"/>
                  </a:lnTo>
                  <a:lnTo>
                    <a:pt x="44819" y="21624"/>
                  </a:lnTo>
                  <a:lnTo>
                    <a:pt x="57150" y="186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SMARTInkShape-Group58"/>
          <p:cNvGrpSpPr/>
          <p:nvPr/>
        </p:nvGrpSpPr>
        <p:grpSpPr>
          <a:xfrm>
            <a:off x="10191761" y="4276725"/>
            <a:ext cx="1376991" cy="446306"/>
            <a:chOff x="10191761" y="4276725"/>
            <a:chExt cx="1376991" cy="446306"/>
          </a:xfrm>
        </p:grpSpPr>
        <p:sp>
          <p:nvSpPr>
            <p:cNvPr id="29" name="SMARTInkShape-439"/>
            <p:cNvSpPr/>
            <p:nvPr>
              <p:custDataLst>
                <p:tags r:id="rId18"/>
              </p:custDataLst>
            </p:nvPr>
          </p:nvSpPr>
          <p:spPr>
            <a:xfrm>
              <a:off x="10191761" y="4495801"/>
              <a:ext cx="171426" cy="180975"/>
            </a:xfrm>
            <a:custGeom>
              <a:avLst/>
              <a:gdLst/>
              <a:ahLst/>
              <a:cxnLst/>
              <a:rect l="0" t="0" r="0" b="0"/>
              <a:pathLst>
                <a:path w="171426" h="180975">
                  <a:moveTo>
                    <a:pt x="47614" y="28574"/>
                  </a:moveTo>
                  <a:lnTo>
                    <a:pt x="47614" y="28574"/>
                  </a:lnTo>
                  <a:lnTo>
                    <a:pt x="38091" y="28574"/>
                  </a:lnTo>
                  <a:lnTo>
                    <a:pt x="38089" y="46290"/>
                  </a:lnTo>
                  <a:lnTo>
                    <a:pt x="29887" y="55708"/>
                  </a:lnTo>
                  <a:lnTo>
                    <a:pt x="27767" y="64469"/>
                  </a:lnTo>
                  <a:lnTo>
                    <a:pt x="11679" y="86329"/>
                  </a:lnTo>
                  <a:lnTo>
                    <a:pt x="8740" y="101679"/>
                  </a:lnTo>
                  <a:lnTo>
                    <a:pt x="2032" y="114315"/>
                  </a:lnTo>
                  <a:lnTo>
                    <a:pt x="0" y="141109"/>
                  </a:lnTo>
                  <a:lnTo>
                    <a:pt x="6537" y="150130"/>
                  </a:lnTo>
                  <a:lnTo>
                    <a:pt x="8191" y="155976"/>
                  </a:lnTo>
                  <a:lnTo>
                    <a:pt x="9691" y="157959"/>
                  </a:lnTo>
                  <a:lnTo>
                    <a:pt x="15799" y="161807"/>
                  </a:lnTo>
                  <a:lnTo>
                    <a:pt x="17600" y="166458"/>
                  </a:lnTo>
                  <a:lnTo>
                    <a:pt x="19138" y="168122"/>
                  </a:lnTo>
                  <a:lnTo>
                    <a:pt x="38281" y="178794"/>
                  </a:lnTo>
                  <a:lnTo>
                    <a:pt x="69843" y="180936"/>
                  </a:lnTo>
                  <a:lnTo>
                    <a:pt x="116140" y="180974"/>
                  </a:lnTo>
                  <a:lnTo>
                    <a:pt x="123226" y="178152"/>
                  </a:lnTo>
                  <a:lnTo>
                    <a:pt x="129904" y="174428"/>
                  </a:lnTo>
                  <a:lnTo>
                    <a:pt x="139611" y="171273"/>
                  </a:lnTo>
                  <a:lnTo>
                    <a:pt x="146005" y="166785"/>
                  </a:lnTo>
                  <a:lnTo>
                    <a:pt x="149552" y="161262"/>
                  </a:lnTo>
                  <a:lnTo>
                    <a:pt x="152187" y="155280"/>
                  </a:lnTo>
                  <a:lnTo>
                    <a:pt x="168791" y="133332"/>
                  </a:lnTo>
                  <a:lnTo>
                    <a:pt x="171090" y="117472"/>
                  </a:lnTo>
                  <a:lnTo>
                    <a:pt x="171425" y="92074"/>
                  </a:lnTo>
                  <a:lnTo>
                    <a:pt x="168610" y="85724"/>
                  </a:lnTo>
                  <a:lnTo>
                    <a:pt x="164891" y="79374"/>
                  </a:lnTo>
                  <a:lnTo>
                    <a:pt x="161737" y="69849"/>
                  </a:lnTo>
                  <a:lnTo>
                    <a:pt x="155629" y="60324"/>
                  </a:lnTo>
                  <a:lnTo>
                    <a:pt x="152291" y="50799"/>
                  </a:lnTo>
                  <a:lnTo>
                    <a:pt x="120235" y="15481"/>
                  </a:lnTo>
                  <a:lnTo>
                    <a:pt x="114109" y="12172"/>
                  </a:lnTo>
                  <a:lnTo>
                    <a:pt x="107859" y="9643"/>
                  </a:lnTo>
                  <a:lnTo>
                    <a:pt x="97110" y="1478"/>
                  </a:lnTo>
                  <a:lnTo>
                    <a:pt x="90737" y="437"/>
                  </a:lnTo>
                  <a:lnTo>
                    <a:pt x="58625" y="0"/>
                  </a:lnTo>
                  <a:lnTo>
                    <a:pt x="47614" y="9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440"/>
            <p:cNvSpPr/>
            <p:nvPr>
              <p:custDataLst>
                <p:tags r:id="rId19"/>
              </p:custDataLst>
            </p:nvPr>
          </p:nvSpPr>
          <p:spPr>
            <a:xfrm>
              <a:off x="10344186" y="4514850"/>
              <a:ext cx="209383" cy="180973"/>
            </a:xfrm>
            <a:custGeom>
              <a:avLst/>
              <a:gdLst/>
              <a:ahLst/>
              <a:cxnLst/>
              <a:rect l="0" t="0" r="0" b="0"/>
              <a:pathLst>
                <a:path w="209383" h="180973">
                  <a:moveTo>
                    <a:pt x="114264" y="38100"/>
                  </a:moveTo>
                  <a:lnTo>
                    <a:pt x="114264" y="38100"/>
                  </a:lnTo>
                  <a:lnTo>
                    <a:pt x="91873" y="38100"/>
                  </a:lnTo>
                  <a:lnTo>
                    <a:pt x="85616" y="40922"/>
                  </a:lnTo>
                  <a:lnTo>
                    <a:pt x="79306" y="44646"/>
                  </a:lnTo>
                  <a:lnTo>
                    <a:pt x="66633" y="47036"/>
                  </a:lnTo>
                  <a:lnTo>
                    <a:pt x="53937" y="47509"/>
                  </a:lnTo>
                  <a:lnTo>
                    <a:pt x="47587" y="50395"/>
                  </a:lnTo>
                  <a:lnTo>
                    <a:pt x="30830" y="63433"/>
                  </a:lnTo>
                  <a:lnTo>
                    <a:pt x="24972" y="65234"/>
                  </a:lnTo>
                  <a:lnTo>
                    <a:pt x="22986" y="66773"/>
                  </a:lnTo>
                  <a:lnTo>
                    <a:pt x="19133" y="72936"/>
                  </a:lnTo>
                  <a:lnTo>
                    <a:pt x="14481" y="74750"/>
                  </a:lnTo>
                  <a:lnTo>
                    <a:pt x="12817" y="76291"/>
                  </a:lnTo>
                  <a:lnTo>
                    <a:pt x="10968" y="80827"/>
                  </a:lnTo>
                  <a:lnTo>
                    <a:pt x="8723" y="92362"/>
                  </a:lnTo>
                  <a:lnTo>
                    <a:pt x="1327" y="102931"/>
                  </a:lnTo>
                  <a:lnTo>
                    <a:pt x="234" y="112015"/>
                  </a:lnTo>
                  <a:lnTo>
                    <a:pt x="0" y="127117"/>
                  </a:lnTo>
                  <a:lnTo>
                    <a:pt x="1046" y="129195"/>
                  </a:lnTo>
                  <a:lnTo>
                    <a:pt x="2803" y="130580"/>
                  </a:lnTo>
                  <a:lnTo>
                    <a:pt x="5031" y="131503"/>
                  </a:lnTo>
                  <a:lnTo>
                    <a:pt x="6517" y="133177"/>
                  </a:lnTo>
                  <a:lnTo>
                    <a:pt x="11725" y="143468"/>
                  </a:lnTo>
                  <a:lnTo>
                    <a:pt x="42601" y="175984"/>
                  </a:lnTo>
                  <a:lnTo>
                    <a:pt x="48195" y="178757"/>
                  </a:lnTo>
                  <a:lnTo>
                    <a:pt x="69850" y="180845"/>
                  </a:lnTo>
                  <a:lnTo>
                    <a:pt x="107523" y="180972"/>
                  </a:lnTo>
                  <a:lnTo>
                    <a:pt x="114090" y="178151"/>
                  </a:lnTo>
                  <a:lnTo>
                    <a:pt x="120536" y="174428"/>
                  </a:lnTo>
                  <a:lnTo>
                    <a:pt x="133298" y="172038"/>
                  </a:lnTo>
                  <a:lnTo>
                    <a:pt x="136479" y="171842"/>
                  </a:lnTo>
                  <a:lnTo>
                    <a:pt x="142836" y="168802"/>
                  </a:lnTo>
                  <a:lnTo>
                    <a:pt x="187289" y="126991"/>
                  </a:lnTo>
                  <a:lnTo>
                    <a:pt x="195755" y="117472"/>
                  </a:lnTo>
                  <a:lnTo>
                    <a:pt x="201975" y="104774"/>
                  </a:lnTo>
                  <a:lnTo>
                    <a:pt x="204488" y="101600"/>
                  </a:lnTo>
                  <a:lnTo>
                    <a:pt x="207280" y="92428"/>
                  </a:lnTo>
                  <a:lnTo>
                    <a:pt x="209382" y="63892"/>
                  </a:lnTo>
                  <a:lnTo>
                    <a:pt x="206634" y="57324"/>
                  </a:lnTo>
                  <a:lnTo>
                    <a:pt x="183686" y="28580"/>
                  </a:lnTo>
                  <a:lnTo>
                    <a:pt x="182770" y="25403"/>
                  </a:lnTo>
                  <a:lnTo>
                    <a:pt x="180044" y="23285"/>
                  </a:lnTo>
                  <a:lnTo>
                    <a:pt x="163281" y="17065"/>
                  </a:lnTo>
                  <a:lnTo>
                    <a:pt x="142961" y="2648"/>
                  </a:lnTo>
                  <a:lnTo>
                    <a:pt x="126981" y="348"/>
                  </a:lnTo>
                  <a:lnTo>
                    <a:pt x="9521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441"/>
            <p:cNvSpPr/>
            <p:nvPr>
              <p:custDataLst>
                <p:tags r:id="rId20"/>
              </p:custDataLst>
            </p:nvPr>
          </p:nvSpPr>
          <p:spPr>
            <a:xfrm>
              <a:off x="10563236" y="4552950"/>
              <a:ext cx="161783" cy="170081"/>
            </a:xfrm>
            <a:custGeom>
              <a:avLst/>
              <a:gdLst/>
              <a:ahLst/>
              <a:cxnLst/>
              <a:rect l="0" t="0" r="0" b="0"/>
              <a:pathLst>
                <a:path w="161783" h="170081">
                  <a:moveTo>
                    <a:pt x="66664" y="9525"/>
                  </a:moveTo>
                  <a:lnTo>
                    <a:pt x="66664" y="9525"/>
                  </a:lnTo>
                  <a:lnTo>
                    <a:pt x="66664" y="14581"/>
                  </a:lnTo>
                  <a:lnTo>
                    <a:pt x="63842" y="19886"/>
                  </a:lnTo>
                  <a:lnTo>
                    <a:pt x="34784" y="50921"/>
                  </a:lnTo>
                  <a:lnTo>
                    <a:pt x="28506" y="54381"/>
                  </a:lnTo>
                  <a:lnTo>
                    <a:pt x="22189" y="56978"/>
                  </a:lnTo>
                  <a:lnTo>
                    <a:pt x="15852" y="61660"/>
                  </a:lnTo>
                  <a:lnTo>
                    <a:pt x="12331" y="67268"/>
                  </a:lnTo>
                  <a:lnTo>
                    <a:pt x="8827" y="82628"/>
                  </a:lnTo>
                  <a:lnTo>
                    <a:pt x="3079" y="92098"/>
                  </a:lnTo>
                  <a:lnTo>
                    <a:pt x="600" y="104780"/>
                  </a:lnTo>
                  <a:lnTo>
                    <a:pt x="0" y="136525"/>
                  </a:lnTo>
                  <a:lnTo>
                    <a:pt x="1054" y="138642"/>
                  </a:lnTo>
                  <a:lnTo>
                    <a:pt x="2815" y="140053"/>
                  </a:lnTo>
                  <a:lnTo>
                    <a:pt x="5048" y="140994"/>
                  </a:lnTo>
                  <a:lnTo>
                    <a:pt x="6537" y="142679"/>
                  </a:lnTo>
                  <a:lnTo>
                    <a:pt x="11749" y="152989"/>
                  </a:lnTo>
                  <a:lnTo>
                    <a:pt x="14179" y="155968"/>
                  </a:lnTo>
                  <a:lnTo>
                    <a:pt x="19702" y="159277"/>
                  </a:lnTo>
                  <a:lnTo>
                    <a:pt x="35001" y="162635"/>
                  </a:lnTo>
                  <a:lnTo>
                    <a:pt x="44465" y="168368"/>
                  </a:lnTo>
                  <a:lnTo>
                    <a:pt x="50801" y="170080"/>
                  </a:lnTo>
                  <a:lnTo>
                    <a:pt x="91804" y="161105"/>
                  </a:lnTo>
                  <a:lnTo>
                    <a:pt x="132746" y="133281"/>
                  </a:lnTo>
                  <a:lnTo>
                    <a:pt x="139425" y="125911"/>
                  </a:lnTo>
                  <a:lnTo>
                    <a:pt x="148078" y="110920"/>
                  </a:lnTo>
                  <a:lnTo>
                    <a:pt x="152170" y="99305"/>
                  </a:lnTo>
                  <a:lnTo>
                    <a:pt x="158558" y="89160"/>
                  </a:lnTo>
                  <a:lnTo>
                    <a:pt x="160919" y="79452"/>
                  </a:lnTo>
                  <a:lnTo>
                    <a:pt x="161782" y="63510"/>
                  </a:lnTo>
                  <a:lnTo>
                    <a:pt x="159034" y="57155"/>
                  </a:lnTo>
                  <a:lnTo>
                    <a:pt x="155342" y="50802"/>
                  </a:lnTo>
                  <a:lnTo>
                    <a:pt x="152205" y="41276"/>
                  </a:lnTo>
                  <a:lnTo>
                    <a:pt x="130034" y="15875"/>
                  </a:lnTo>
                  <a:lnTo>
                    <a:pt x="120934" y="12347"/>
                  </a:lnTo>
                  <a:lnTo>
                    <a:pt x="115543" y="11406"/>
                  </a:lnTo>
                  <a:lnTo>
                    <a:pt x="111951" y="9721"/>
                  </a:lnTo>
                  <a:lnTo>
                    <a:pt x="109556" y="7539"/>
                  </a:lnTo>
                  <a:lnTo>
                    <a:pt x="107958" y="5026"/>
                  </a:lnTo>
                  <a:lnTo>
                    <a:pt x="105835" y="3351"/>
                  </a:lnTo>
                  <a:lnTo>
                    <a:pt x="100654" y="1489"/>
                  </a:lnTo>
                  <a:lnTo>
                    <a:pt x="5713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442"/>
            <p:cNvSpPr/>
            <p:nvPr>
              <p:custDataLst>
                <p:tags r:id="rId21"/>
              </p:custDataLst>
            </p:nvPr>
          </p:nvSpPr>
          <p:spPr>
            <a:xfrm>
              <a:off x="10753846" y="4543425"/>
              <a:ext cx="171318" cy="161915"/>
            </a:xfrm>
            <a:custGeom>
              <a:avLst/>
              <a:gdLst/>
              <a:ahLst/>
              <a:cxnLst/>
              <a:rect l="0" t="0" r="0" b="0"/>
              <a:pathLst>
                <a:path w="171318" h="161915">
                  <a:moveTo>
                    <a:pt x="123704" y="9525"/>
                  </a:moveTo>
                  <a:lnTo>
                    <a:pt x="123704" y="9525"/>
                  </a:lnTo>
                  <a:lnTo>
                    <a:pt x="100957" y="9525"/>
                  </a:lnTo>
                  <a:lnTo>
                    <a:pt x="94896" y="12347"/>
                  </a:lnTo>
                  <a:lnTo>
                    <a:pt x="79223" y="24713"/>
                  </a:lnTo>
                  <a:lnTo>
                    <a:pt x="66548" y="30634"/>
                  </a:lnTo>
                  <a:lnTo>
                    <a:pt x="60201" y="34782"/>
                  </a:lnTo>
                  <a:lnTo>
                    <a:pt x="53852" y="36625"/>
                  </a:lnTo>
                  <a:lnTo>
                    <a:pt x="51736" y="38175"/>
                  </a:lnTo>
                  <a:lnTo>
                    <a:pt x="50326" y="40267"/>
                  </a:lnTo>
                  <a:lnTo>
                    <a:pt x="49385" y="42719"/>
                  </a:lnTo>
                  <a:lnTo>
                    <a:pt x="32674" y="57340"/>
                  </a:lnTo>
                  <a:lnTo>
                    <a:pt x="31268" y="60452"/>
                  </a:lnTo>
                  <a:lnTo>
                    <a:pt x="29271" y="62526"/>
                  </a:lnTo>
                  <a:lnTo>
                    <a:pt x="24231" y="64831"/>
                  </a:lnTo>
                  <a:lnTo>
                    <a:pt x="18462" y="71500"/>
                  </a:lnTo>
                  <a:lnTo>
                    <a:pt x="11193" y="82915"/>
                  </a:lnTo>
                  <a:lnTo>
                    <a:pt x="8699" y="92774"/>
                  </a:lnTo>
                  <a:lnTo>
                    <a:pt x="2963" y="101807"/>
                  </a:lnTo>
                  <a:lnTo>
                    <a:pt x="285" y="112446"/>
                  </a:lnTo>
                  <a:lnTo>
                    <a:pt x="0" y="118807"/>
                  </a:lnTo>
                  <a:lnTo>
                    <a:pt x="2756" y="124417"/>
                  </a:lnTo>
                  <a:lnTo>
                    <a:pt x="6449" y="130438"/>
                  </a:lnTo>
                  <a:lnTo>
                    <a:pt x="8820" y="142927"/>
                  </a:lnTo>
                  <a:lnTo>
                    <a:pt x="9015" y="146085"/>
                  </a:lnTo>
                  <a:lnTo>
                    <a:pt x="10202" y="148190"/>
                  </a:lnTo>
                  <a:lnTo>
                    <a:pt x="12053" y="149594"/>
                  </a:lnTo>
                  <a:lnTo>
                    <a:pt x="14346" y="150529"/>
                  </a:lnTo>
                  <a:lnTo>
                    <a:pt x="15873" y="152211"/>
                  </a:lnTo>
                  <a:lnTo>
                    <a:pt x="17571" y="156902"/>
                  </a:lnTo>
                  <a:lnTo>
                    <a:pt x="20141" y="158576"/>
                  </a:lnTo>
                  <a:lnTo>
                    <a:pt x="40269" y="161484"/>
                  </a:lnTo>
                  <a:lnTo>
                    <a:pt x="77907" y="161914"/>
                  </a:lnTo>
                  <a:lnTo>
                    <a:pt x="110043" y="152224"/>
                  </a:lnTo>
                  <a:lnTo>
                    <a:pt x="121303" y="146115"/>
                  </a:lnTo>
                  <a:lnTo>
                    <a:pt x="136516" y="142777"/>
                  </a:lnTo>
                  <a:lnTo>
                    <a:pt x="148197" y="135555"/>
                  </a:lnTo>
                  <a:lnTo>
                    <a:pt x="155051" y="129744"/>
                  </a:lnTo>
                  <a:lnTo>
                    <a:pt x="158803" y="123633"/>
                  </a:lnTo>
                  <a:lnTo>
                    <a:pt x="170662" y="86308"/>
                  </a:lnTo>
                  <a:lnTo>
                    <a:pt x="171317" y="39796"/>
                  </a:lnTo>
                  <a:lnTo>
                    <a:pt x="168501" y="30740"/>
                  </a:lnTo>
                  <a:lnTo>
                    <a:pt x="166269" y="26843"/>
                  </a:lnTo>
                  <a:lnTo>
                    <a:pt x="163722" y="24245"/>
                  </a:lnTo>
                  <a:lnTo>
                    <a:pt x="156141" y="19531"/>
                  </a:lnTo>
                  <a:lnTo>
                    <a:pt x="14275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443"/>
            <p:cNvSpPr/>
            <p:nvPr>
              <p:custDataLst>
                <p:tags r:id="rId22"/>
              </p:custDataLst>
            </p:nvPr>
          </p:nvSpPr>
          <p:spPr>
            <a:xfrm>
              <a:off x="10953750" y="4514850"/>
              <a:ext cx="228446" cy="157882"/>
            </a:xfrm>
            <a:custGeom>
              <a:avLst/>
              <a:gdLst/>
              <a:ahLst/>
              <a:cxnLst/>
              <a:rect l="0" t="0" r="0" b="0"/>
              <a:pathLst>
                <a:path w="228446" h="157882">
                  <a:moveTo>
                    <a:pt x="66675" y="38100"/>
                  </a:moveTo>
                  <a:lnTo>
                    <a:pt x="66675" y="38100"/>
                  </a:lnTo>
                  <a:lnTo>
                    <a:pt x="48952" y="38100"/>
                  </a:lnTo>
                  <a:lnTo>
                    <a:pt x="39540" y="46301"/>
                  </a:lnTo>
                  <a:lnTo>
                    <a:pt x="30025" y="47509"/>
                  </a:lnTo>
                  <a:lnTo>
                    <a:pt x="23949" y="47591"/>
                  </a:lnTo>
                  <a:lnTo>
                    <a:pt x="18405" y="50432"/>
                  </a:lnTo>
                  <a:lnTo>
                    <a:pt x="11280" y="55823"/>
                  </a:lnTo>
                  <a:lnTo>
                    <a:pt x="10304" y="59382"/>
                  </a:lnTo>
                  <a:lnTo>
                    <a:pt x="9678" y="65235"/>
                  </a:lnTo>
                  <a:lnTo>
                    <a:pt x="1337" y="74750"/>
                  </a:lnTo>
                  <a:lnTo>
                    <a:pt x="118" y="84274"/>
                  </a:lnTo>
                  <a:lnTo>
                    <a:pt x="0" y="113870"/>
                  </a:lnTo>
                  <a:lnTo>
                    <a:pt x="6546" y="121820"/>
                  </a:lnTo>
                  <a:lnTo>
                    <a:pt x="9133" y="131623"/>
                  </a:lnTo>
                  <a:lnTo>
                    <a:pt x="23988" y="147802"/>
                  </a:lnTo>
                  <a:lnTo>
                    <a:pt x="29359" y="150356"/>
                  </a:lnTo>
                  <a:lnTo>
                    <a:pt x="54246" y="153435"/>
                  </a:lnTo>
                  <a:lnTo>
                    <a:pt x="60445" y="157446"/>
                  </a:lnTo>
                  <a:lnTo>
                    <a:pt x="62522" y="157881"/>
                  </a:lnTo>
                  <a:lnTo>
                    <a:pt x="63906" y="157113"/>
                  </a:lnTo>
                  <a:lnTo>
                    <a:pt x="64830" y="155542"/>
                  </a:lnTo>
                  <a:lnTo>
                    <a:pt x="66503" y="154494"/>
                  </a:lnTo>
                  <a:lnTo>
                    <a:pt x="73915" y="153021"/>
                  </a:lnTo>
                  <a:lnTo>
                    <a:pt x="89016" y="152482"/>
                  </a:lnTo>
                  <a:lnTo>
                    <a:pt x="95303" y="149614"/>
                  </a:lnTo>
                  <a:lnTo>
                    <a:pt x="101623" y="145870"/>
                  </a:lnTo>
                  <a:lnTo>
                    <a:pt x="114305" y="143467"/>
                  </a:lnTo>
                  <a:lnTo>
                    <a:pt x="117478" y="143270"/>
                  </a:lnTo>
                  <a:lnTo>
                    <a:pt x="123827" y="140228"/>
                  </a:lnTo>
                  <a:lnTo>
                    <a:pt x="130176" y="136407"/>
                  </a:lnTo>
                  <a:lnTo>
                    <a:pt x="139700" y="133197"/>
                  </a:lnTo>
                  <a:lnTo>
                    <a:pt x="149225" y="127072"/>
                  </a:lnTo>
                  <a:lnTo>
                    <a:pt x="158750" y="123729"/>
                  </a:lnTo>
                  <a:lnTo>
                    <a:pt x="168275" y="117564"/>
                  </a:lnTo>
                  <a:lnTo>
                    <a:pt x="177800" y="114209"/>
                  </a:lnTo>
                  <a:lnTo>
                    <a:pt x="193675" y="101170"/>
                  </a:lnTo>
                  <a:lnTo>
                    <a:pt x="197203" y="95059"/>
                  </a:lnTo>
                  <a:lnTo>
                    <a:pt x="198144" y="91947"/>
                  </a:lnTo>
                  <a:lnTo>
                    <a:pt x="199828" y="89873"/>
                  </a:lnTo>
                  <a:lnTo>
                    <a:pt x="206199" y="85896"/>
                  </a:lnTo>
                  <a:lnTo>
                    <a:pt x="214165" y="72630"/>
                  </a:lnTo>
                  <a:lnTo>
                    <a:pt x="219714" y="69321"/>
                  </a:lnTo>
                  <a:lnTo>
                    <a:pt x="222677" y="68439"/>
                  </a:lnTo>
                  <a:lnTo>
                    <a:pt x="224651" y="66793"/>
                  </a:lnTo>
                  <a:lnTo>
                    <a:pt x="226845" y="62141"/>
                  </a:lnTo>
                  <a:lnTo>
                    <a:pt x="228445" y="49387"/>
                  </a:lnTo>
                  <a:lnTo>
                    <a:pt x="221041" y="37496"/>
                  </a:lnTo>
                  <a:lnTo>
                    <a:pt x="220385" y="34522"/>
                  </a:lnTo>
                  <a:lnTo>
                    <a:pt x="218891" y="32540"/>
                  </a:lnTo>
                  <a:lnTo>
                    <a:pt x="205933" y="24041"/>
                  </a:lnTo>
                  <a:lnTo>
                    <a:pt x="202650" y="18446"/>
                  </a:lnTo>
                  <a:lnTo>
                    <a:pt x="201775" y="15472"/>
                  </a:lnTo>
                  <a:lnTo>
                    <a:pt x="200134" y="13490"/>
                  </a:lnTo>
                  <a:lnTo>
                    <a:pt x="191977" y="10047"/>
                  </a:lnTo>
                  <a:lnTo>
                    <a:pt x="174228" y="9571"/>
                  </a:lnTo>
                  <a:lnTo>
                    <a:pt x="161455" y="1992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444"/>
            <p:cNvSpPr/>
            <p:nvPr>
              <p:custDataLst>
                <p:tags r:id="rId23"/>
              </p:custDataLst>
            </p:nvPr>
          </p:nvSpPr>
          <p:spPr>
            <a:xfrm>
              <a:off x="11201435" y="4562475"/>
              <a:ext cx="152354" cy="152363"/>
            </a:xfrm>
            <a:custGeom>
              <a:avLst/>
              <a:gdLst/>
              <a:ahLst/>
              <a:cxnLst/>
              <a:rect l="0" t="0" r="0" b="0"/>
              <a:pathLst>
                <a:path w="152354" h="152363">
                  <a:moveTo>
                    <a:pt x="38065" y="19050"/>
                  </a:moveTo>
                  <a:lnTo>
                    <a:pt x="38065" y="19050"/>
                  </a:lnTo>
                  <a:lnTo>
                    <a:pt x="38065" y="27251"/>
                  </a:lnTo>
                  <a:lnTo>
                    <a:pt x="37007" y="27692"/>
                  </a:lnTo>
                  <a:lnTo>
                    <a:pt x="33008" y="28183"/>
                  </a:lnTo>
                  <a:lnTo>
                    <a:pt x="31519" y="29372"/>
                  </a:lnTo>
                  <a:lnTo>
                    <a:pt x="28932" y="36742"/>
                  </a:lnTo>
                  <a:lnTo>
                    <a:pt x="25892" y="37497"/>
                  </a:lnTo>
                  <a:lnTo>
                    <a:pt x="23599" y="37698"/>
                  </a:lnTo>
                  <a:lnTo>
                    <a:pt x="22072" y="38890"/>
                  </a:lnTo>
                  <a:lnTo>
                    <a:pt x="20375" y="43037"/>
                  </a:lnTo>
                  <a:lnTo>
                    <a:pt x="18863" y="44566"/>
                  </a:lnTo>
                  <a:lnTo>
                    <a:pt x="14362" y="46265"/>
                  </a:lnTo>
                  <a:lnTo>
                    <a:pt x="12738" y="47777"/>
                  </a:lnTo>
                  <a:lnTo>
                    <a:pt x="8716" y="57246"/>
                  </a:lnTo>
                  <a:lnTo>
                    <a:pt x="3028" y="64469"/>
                  </a:lnTo>
                  <a:lnTo>
                    <a:pt x="873" y="73312"/>
                  </a:lnTo>
                  <a:lnTo>
                    <a:pt x="0" y="90235"/>
                  </a:lnTo>
                  <a:lnTo>
                    <a:pt x="2804" y="95843"/>
                  </a:lnTo>
                  <a:lnTo>
                    <a:pt x="15776" y="112031"/>
                  </a:lnTo>
                  <a:lnTo>
                    <a:pt x="18589" y="122063"/>
                  </a:lnTo>
                  <a:lnTo>
                    <a:pt x="23945" y="128359"/>
                  </a:lnTo>
                  <a:lnTo>
                    <a:pt x="29320" y="131132"/>
                  </a:lnTo>
                  <a:lnTo>
                    <a:pt x="32235" y="131871"/>
                  </a:lnTo>
                  <a:lnTo>
                    <a:pt x="47658" y="140695"/>
                  </a:lnTo>
                  <a:lnTo>
                    <a:pt x="50811" y="141421"/>
                  </a:lnTo>
                  <a:lnTo>
                    <a:pt x="52912" y="142964"/>
                  </a:lnTo>
                  <a:lnTo>
                    <a:pt x="54313" y="145051"/>
                  </a:lnTo>
                  <a:lnTo>
                    <a:pt x="55248" y="147501"/>
                  </a:lnTo>
                  <a:lnTo>
                    <a:pt x="57987" y="149134"/>
                  </a:lnTo>
                  <a:lnTo>
                    <a:pt x="83534" y="152273"/>
                  </a:lnTo>
                  <a:lnTo>
                    <a:pt x="90107" y="152362"/>
                  </a:lnTo>
                  <a:lnTo>
                    <a:pt x="95767" y="149561"/>
                  </a:lnTo>
                  <a:lnTo>
                    <a:pt x="98757" y="147332"/>
                  </a:lnTo>
                  <a:lnTo>
                    <a:pt x="107726" y="144855"/>
                  </a:lnTo>
                  <a:lnTo>
                    <a:pt x="120617" y="143266"/>
                  </a:lnTo>
                  <a:lnTo>
                    <a:pt x="133734" y="135388"/>
                  </a:lnTo>
                  <a:lnTo>
                    <a:pt x="136769" y="134708"/>
                  </a:lnTo>
                  <a:lnTo>
                    <a:pt x="138792" y="133197"/>
                  </a:lnTo>
                  <a:lnTo>
                    <a:pt x="140141" y="131132"/>
                  </a:lnTo>
                  <a:lnTo>
                    <a:pt x="142699" y="126014"/>
                  </a:lnTo>
                  <a:lnTo>
                    <a:pt x="149030" y="117183"/>
                  </a:lnTo>
                  <a:lnTo>
                    <a:pt x="151377" y="107864"/>
                  </a:lnTo>
                  <a:lnTo>
                    <a:pt x="152353" y="67968"/>
                  </a:lnTo>
                  <a:lnTo>
                    <a:pt x="151298" y="64362"/>
                  </a:lnTo>
                  <a:lnTo>
                    <a:pt x="149537" y="61958"/>
                  </a:lnTo>
                  <a:lnTo>
                    <a:pt x="147305" y="60355"/>
                  </a:lnTo>
                  <a:lnTo>
                    <a:pt x="144824" y="52930"/>
                  </a:lnTo>
                  <a:lnTo>
                    <a:pt x="142663" y="43633"/>
                  </a:lnTo>
                  <a:lnTo>
                    <a:pt x="132652" y="29041"/>
                  </a:lnTo>
                  <a:lnTo>
                    <a:pt x="126671" y="23490"/>
                  </a:lnTo>
                  <a:lnTo>
                    <a:pt x="114207" y="17105"/>
                  </a:lnTo>
                  <a:lnTo>
                    <a:pt x="107890" y="12894"/>
                  </a:lnTo>
                  <a:lnTo>
                    <a:pt x="70697" y="970"/>
                  </a:lnTo>
                  <a:lnTo>
                    <a:pt x="3806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445"/>
            <p:cNvSpPr/>
            <p:nvPr>
              <p:custDataLst>
                <p:tags r:id="rId24"/>
              </p:custDataLst>
            </p:nvPr>
          </p:nvSpPr>
          <p:spPr>
            <a:xfrm>
              <a:off x="11430508" y="4524386"/>
              <a:ext cx="138244" cy="161912"/>
            </a:xfrm>
            <a:custGeom>
              <a:avLst/>
              <a:gdLst/>
              <a:ahLst/>
              <a:cxnLst/>
              <a:rect l="0" t="0" r="0" b="0"/>
              <a:pathLst>
                <a:path w="138244" h="161912">
                  <a:moveTo>
                    <a:pt x="18542" y="47614"/>
                  </a:moveTo>
                  <a:lnTo>
                    <a:pt x="18542" y="47614"/>
                  </a:lnTo>
                  <a:lnTo>
                    <a:pt x="18542" y="62079"/>
                  </a:lnTo>
                  <a:lnTo>
                    <a:pt x="17484" y="63608"/>
                  </a:lnTo>
                  <a:lnTo>
                    <a:pt x="15720" y="64626"/>
                  </a:lnTo>
                  <a:lnTo>
                    <a:pt x="13485" y="65306"/>
                  </a:lnTo>
                  <a:lnTo>
                    <a:pt x="5285" y="71318"/>
                  </a:lnTo>
                  <a:lnTo>
                    <a:pt x="2066" y="76846"/>
                  </a:lnTo>
                  <a:lnTo>
                    <a:pt x="0" y="83963"/>
                  </a:lnTo>
                  <a:lnTo>
                    <a:pt x="7098" y="95845"/>
                  </a:lnTo>
                  <a:lnTo>
                    <a:pt x="9008" y="136517"/>
                  </a:lnTo>
                  <a:lnTo>
                    <a:pt x="10070" y="138633"/>
                  </a:lnTo>
                  <a:lnTo>
                    <a:pt x="11835" y="140043"/>
                  </a:lnTo>
                  <a:lnTo>
                    <a:pt x="16620" y="142669"/>
                  </a:lnTo>
                  <a:lnTo>
                    <a:pt x="36118" y="160459"/>
                  </a:lnTo>
                  <a:lnTo>
                    <a:pt x="42212" y="161483"/>
                  </a:lnTo>
                  <a:lnTo>
                    <a:pt x="72890" y="161911"/>
                  </a:lnTo>
                  <a:lnTo>
                    <a:pt x="91848" y="153713"/>
                  </a:lnTo>
                  <a:lnTo>
                    <a:pt x="117057" y="130033"/>
                  </a:lnTo>
                  <a:lnTo>
                    <a:pt x="120534" y="123755"/>
                  </a:lnTo>
                  <a:lnTo>
                    <a:pt x="123139" y="117438"/>
                  </a:lnTo>
                  <a:lnTo>
                    <a:pt x="129496" y="107932"/>
                  </a:lnTo>
                  <a:lnTo>
                    <a:pt x="131851" y="98412"/>
                  </a:lnTo>
                  <a:lnTo>
                    <a:pt x="133607" y="87830"/>
                  </a:lnTo>
                  <a:lnTo>
                    <a:pt x="137769" y="77482"/>
                  </a:lnTo>
                  <a:lnTo>
                    <a:pt x="138243" y="72818"/>
                  </a:lnTo>
                  <a:lnTo>
                    <a:pt x="131965" y="32699"/>
                  </a:lnTo>
                  <a:lnTo>
                    <a:pt x="125339" y="19229"/>
                  </a:lnTo>
                  <a:lnTo>
                    <a:pt x="124664" y="15990"/>
                  </a:lnTo>
                  <a:lnTo>
                    <a:pt x="123157" y="13832"/>
                  </a:lnTo>
                  <a:lnTo>
                    <a:pt x="121094" y="12392"/>
                  </a:lnTo>
                  <a:lnTo>
                    <a:pt x="115979" y="9735"/>
                  </a:lnTo>
                  <a:lnTo>
                    <a:pt x="107149" y="3347"/>
                  </a:lnTo>
                  <a:lnTo>
                    <a:pt x="100962" y="1481"/>
                  </a:lnTo>
                  <a:lnTo>
                    <a:pt x="53531" y="15"/>
                  </a:lnTo>
                  <a:lnTo>
                    <a:pt x="45381" y="0"/>
                  </a:lnTo>
                  <a:lnTo>
                    <a:pt x="38231" y="2816"/>
                  </a:lnTo>
                  <a:lnTo>
                    <a:pt x="31526" y="6537"/>
                  </a:lnTo>
                  <a:lnTo>
                    <a:pt x="18598" y="8926"/>
                  </a:lnTo>
                  <a:lnTo>
                    <a:pt x="9017" y="9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446"/>
            <p:cNvSpPr/>
            <p:nvPr>
              <p:custDataLst>
                <p:tags r:id="rId25"/>
              </p:custDataLst>
            </p:nvPr>
          </p:nvSpPr>
          <p:spPr>
            <a:xfrm>
              <a:off x="11278935" y="4343400"/>
              <a:ext cx="160577" cy="190498"/>
            </a:xfrm>
            <a:custGeom>
              <a:avLst/>
              <a:gdLst/>
              <a:ahLst/>
              <a:cxnLst/>
              <a:rect l="0" t="0" r="0" b="0"/>
              <a:pathLst>
                <a:path w="160577" h="190498">
                  <a:moveTo>
                    <a:pt x="36765" y="47625"/>
                  </a:moveTo>
                  <a:lnTo>
                    <a:pt x="36765" y="47625"/>
                  </a:lnTo>
                  <a:lnTo>
                    <a:pt x="28563" y="47625"/>
                  </a:lnTo>
                  <a:lnTo>
                    <a:pt x="28122" y="48683"/>
                  </a:lnTo>
                  <a:lnTo>
                    <a:pt x="27356" y="55826"/>
                  </a:lnTo>
                  <a:lnTo>
                    <a:pt x="24470" y="56561"/>
                  </a:lnTo>
                  <a:lnTo>
                    <a:pt x="22219" y="56758"/>
                  </a:lnTo>
                  <a:lnTo>
                    <a:pt x="20717" y="57947"/>
                  </a:lnTo>
                  <a:lnTo>
                    <a:pt x="19048" y="62090"/>
                  </a:lnTo>
                  <a:lnTo>
                    <a:pt x="16921" y="73374"/>
                  </a:lnTo>
                  <a:lnTo>
                    <a:pt x="9550" y="83889"/>
                  </a:lnTo>
                  <a:lnTo>
                    <a:pt x="8458" y="92967"/>
                  </a:lnTo>
                  <a:lnTo>
                    <a:pt x="8309" y="98821"/>
                  </a:lnTo>
                  <a:lnTo>
                    <a:pt x="5421" y="104951"/>
                  </a:lnTo>
                  <a:lnTo>
                    <a:pt x="1668" y="111203"/>
                  </a:lnTo>
                  <a:lnTo>
                    <a:pt x="0" y="117510"/>
                  </a:lnTo>
                  <a:lnTo>
                    <a:pt x="614" y="120673"/>
                  </a:lnTo>
                  <a:lnTo>
                    <a:pt x="6381" y="133355"/>
                  </a:lnTo>
                  <a:lnTo>
                    <a:pt x="9010" y="149226"/>
                  </a:lnTo>
                  <a:lnTo>
                    <a:pt x="16359" y="160044"/>
                  </a:lnTo>
                  <a:lnTo>
                    <a:pt x="18506" y="169158"/>
                  </a:lnTo>
                  <a:lnTo>
                    <a:pt x="22653" y="175018"/>
                  </a:lnTo>
                  <a:lnTo>
                    <a:pt x="28024" y="178327"/>
                  </a:lnTo>
                  <a:lnTo>
                    <a:pt x="33939" y="180856"/>
                  </a:lnTo>
                  <a:lnTo>
                    <a:pt x="43218" y="187172"/>
                  </a:lnTo>
                  <a:lnTo>
                    <a:pt x="52671" y="189514"/>
                  </a:lnTo>
                  <a:lnTo>
                    <a:pt x="100005" y="190492"/>
                  </a:lnTo>
                  <a:lnTo>
                    <a:pt x="106499" y="190497"/>
                  </a:lnTo>
                  <a:lnTo>
                    <a:pt x="112914" y="187676"/>
                  </a:lnTo>
                  <a:lnTo>
                    <a:pt x="119293" y="183953"/>
                  </a:lnTo>
                  <a:lnTo>
                    <a:pt x="128832" y="180799"/>
                  </a:lnTo>
                  <a:lnTo>
                    <a:pt x="135187" y="176311"/>
                  </a:lnTo>
                  <a:lnTo>
                    <a:pt x="138717" y="170788"/>
                  </a:lnTo>
                  <a:lnTo>
                    <a:pt x="146039" y="153563"/>
                  </a:lnTo>
                  <a:lnTo>
                    <a:pt x="157942" y="133921"/>
                  </a:lnTo>
                  <a:lnTo>
                    <a:pt x="160357" y="114350"/>
                  </a:lnTo>
                  <a:lnTo>
                    <a:pt x="160576" y="92078"/>
                  </a:lnTo>
                  <a:lnTo>
                    <a:pt x="157761" y="85727"/>
                  </a:lnTo>
                  <a:lnTo>
                    <a:pt x="155528" y="82551"/>
                  </a:lnTo>
                  <a:lnTo>
                    <a:pt x="149830" y="63304"/>
                  </a:lnTo>
                  <a:lnTo>
                    <a:pt x="103474" y="19066"/>
                  </a:lnTo>
                  <a:lnTo>
                    <a:pt x="91103" y="9530"/>
                  </a:lnTo>
                  <a:lnTo>
                    <a:pt x="79965" y="4235"/>
                  </a:lnTo>
                  <a:lnTo>
                    <a:pt x="5581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447"/>
            <p:cNvSpPr/>
            <p:nvPr>
              <p:custDataLst>
                <p:tags r:id="rId26"/>
              </p:custDataLst>
            </p:nvPr>
          </p:nvSpPr>
          <p:spPr>
            <a:xfrm>
              <a:off x="11068085" y="4343400"/>
              <a:ext cx="171284" cy="180545"/>
            </a:xfrm>
            <a:custGeom>
              <a:avLst/>
              <a:gdLst/>
              <a:ahLst/>
              <a:cxnLst/>
              <a:rect l="0" t="0" r="0" b="0"/>
              <a:pathLst>
                <a:path w="171284" h="180545">
                  <a:moveTo>
                    <a:pt x="38065" y="9525"/>
                  </a:moveTo>
                  <a:lnTo>
                    <a:pt x="38065" y="9525"/>
                  </a:lnTo>
                  <a:lnTo>
                    <a:pt x="33008" y="9525"/>
                  </a:lnTo>
                  <a:lnTo>
                    <a:pt x="31519" y="10583"/>
                  </a:lnTo>
                  <a:lnTo>
                    <a:pt x="30526" y="12347"/>
                  </a:lnTo>
                  <a:lnTo>
                    <a:pt x="29863" y="14581"/>
                  </a:lnTo>
                  <a:lnTo>
                    <a:pt x="28365" y="16071"/>
                  </a:lnTo>
                  <a:lnTo>
                    <a:pt x="23877" y="17726"/>
                  </a:lnTo>
                  <a:lnTo>
                    <a:pt x="22255" y="19226"/>
                  </a:lnTo>
                  <a:lnTo>
                    <a:pt x="11665" y="38296"/>
                  </a:lnTo>
                  <a:lnTo>
                    <a:pt x="8718" y="54001"/>
                  </a:lnTo>
                  <a:lnTo>
                    <a:pt x="2008" y="66680"/>
                  </a:lnTo>
                  <a:lnTo>
                    <a:pt x="0" y="98425"/>
                  </a:lnTo>
                  <a:lnTo>
                    <a:pt x="2804" y="104775"/>
                  </a:lnTo>
                  <a:lnTo>
                    <a:pt x="6518" y="111125"/>
                  </a:lnTo>
                  <a:lnTo>
                    <a:pt x="8902" y="123825"/>
                  </a:lnTo>
                  <a:lnTo>
                    <a:pt x="9098" y="127000"/>
                  </a:lnTo>
                  <a:lnTo>
                    <a:pt x="12138" y="133350"/>
                  </a:lnTo>
                  <a:lnTo>
                    <a:pt x="24655" y="149225"/>
                  </a:lnTo>
                  <a:lnTo>
                    <a:pt x="26813" y="155575"/>
                  </a:lnTo>
                  <a:lnTo>
                    <a:pt x="28447" y="157692"/>
                  </a:lnTo>
                  <a:lnTo>
                    <a:pt x="44686" y="168099"/>
                  </a:lnTo>
                  <a:lnTo>
                    <a:pt x="81639" y="180005"/>
                  </a:lnTo>
                  <a:lnTo>
                    <a:pt x="88476" y="180544"/>
                  </a:lnTo>
                  <a:lnTo>
                    <a:pt x="119710" y="171249"/>
                  </a:lnTo>
                  <a:lnTo>
                    <a:pt x="139586" y="155279"/>
                  </a:lnTo>
                  <a:lnTo>
                    <a:pt x="157650" y="136499"/>
                  </a:lnTo>
                  <a:lnTo>
                    <a:pt x="163874" y="123820"/>
                  </a:lnTo>
                  <a:lnTo>
                    <a:pt x="168064" y="117473"/>
                  </a:lnTo>
                  <a:lnTo>
                    <a:pt x="170422" y="107949"/>
                  </a:lnTo>
                  <a:lnTo>
                    <a:pt x="171283" y="92075"/>
                  </a:lnTo>
                  <a:lnTo>
                    <a:pt x="168535" y="85725"/>
                  </a:lnTo>
                  <a:lnTo>
                    <a:pt x="164843" y="79375"/>
                  </a:lnTo>
                  <a:lnTo>
                    <a:pt x="161706" y="69850"/>
                  </a:lnTo>
                  <a:lnTo>
                    <a:pt x="126940" y="25204"/>
                  </a:lnTo>
                  <a:lnTo>
                    <a:pt x="116374" y="13583"/>
                  </a:lnTo>
                  <a:lnTo>
                    <a:pt x="9521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448"/>
            <p:cNvSpPr/>
            <p:nvPr>
              <p:custDataLst>
                <p:tags r:id="rId27"/>
              </p:custDataLst>
            </p:nvPr>
          </p:nvSpPr>
          <p:spPr>
            <a:xfrm>
              <a:off x="10839489" y="4333875"/>
              <a:ext cx="209347" cy="190370"/>
            </a:xfrm>
            <a:custGeom>
              <a:avLst/>
              <a:gdLst/>
              <a:ahLst/>
              <a:cxnLst/>
              <a:rect l="0" t="0" r="0" b="0"/>
              <a:pathLst>
                <a:path w="209347" h="190370">
                  <a:moveTo>
                    <a:pt x="38061" y="19050"/>
                  </a:moveTo>
                  <a:lnTo>
                    <a:pt x="38061" y="19050"/>
                  </a:lnTo>
                  <a:lnTo>
                    <a:pt x="38061" y="33239"/>
                  </a:lnTo>
                  <a:lnTo>
                    <a:pt x="37003" y="34860"/>
                  </a:lnTo>
                  <a:lnTo>
                    <a:pt x="35239" y="35940"/>
                  </a:lnTo>
                  <a:lnTo>
                    <a:pt x="33004" y="36660"/>
                  </a:lnTo>
                  <a:lnTo>
                    <a:pt x="24804" y="42730"/>
                  </a:lnTo>
                  <a:lnTo>
                    <a:pt x="21585" y="48271"/>
                  </a:lnTo>
                  <a:lnTo>
                    <a:pt x="19097" y="54263"/>
                  </a:lnTo>
                  <a:lnTo>
                    <a:pt x="12804" y="63585"/>
                  </a:lnTo>
                  <a:lnTo>
                    <a:pt x="9410" y="73050"/>
                  </a:lnTo>
                  <a:lnTo>
                    <a:pt x="3232" y="82557"/>
                  </a:lnTo>
                  <a:lnTo>
                    <a:pt x="930" y="92077"/>
                  </a:lnTo>
                  <a:lnTo>
                    <a:pt x="0" y="122532"/>
                  </a:lnTo>
                  <a:lnTo>
                    <a:pt x="2800" y="131364"/>
                  </a:lnTo>
                  <a:lnTo>
                    <a:pt x="6514" y="138817"/>
                  </a:lnTo>
                  <a:lnTo>
                    <a:pt x="9664" y="148963"/>
                  </a:lnTo>
                  <a:lnTo>
                    <a:pt x="22628" y="165066"/>
                  </a:lnTo>
                  <a:lnTo>
                    <a:pt x="36898" y="174615"/>
                  </a:lnTo>
                  <a:lnTo>
                    <a:pt x="70811" y="187149"/>
                  </a:lnTo>
                  <a:lnTo>
                    <a:pt x="112449" y="190369"/>
                  </a:lnTo>
                  <a:lnTo>
                    <a:pt x="154558" y="180792"/>
                  </a:lnTo>
                  <a:lnTo>
                    <a:pt x="167005" y="173630"/>
                  </a:lnTo>
                  <a:lnTo>
                    <a:pt x="203146" y="139688"/>
                  </a:lnTo>
                  <a:lnTo>
                    <a:pt x="206682" y="133345"/>
                  </a:lnTo>
                  <a:lnTo>
                    <a:pt x="208672" y="121001"/>
                  </a:lnTo>
                  <a:lnTo>
                    <a:pt x="209346" y="97867"/>
                  </a:lnTo>
                  <a:lnTo>
                    <a:pt x="206615" y="88300"/>
                  </a:lnTo>
                  <a:lnTo>
                    <a:pt x="182939" y="45237"/>
                  </a:lnTo>
                  <a:lnTo>
                    <a:pt x="144517" y="16030"/>
                  </a:lnTo>
                  <a:lnTo>
                    <a:pt x="10473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449"/>
            <p:cNvSpPr/>
            <p:nvPr>
              <p:custDataLst>
                <p:tags r:id="rId28"/>
              </p:custDataLst>
            </p:nvPr>
          </p:nvSpPr>
          <p:spPr>
            <a:xfrm>
              <a:off x="10630340" y="4343400"/>
              <a:ext cx="189619" cy="190463"/>
            </a:xfrm>
            <a:custGeom>
              <a:avLst/>
              <a:gdLst/>
              <a:ahLst/>
              <a:cxnLst/>
              <a:rect l="0" t="0" r="0" b="0"/>
              <a:pathLst>
                <a:path w="189619" h="190463">
                  <a:moveTo>
                    <a:pt x="56710" y="57150"/>
                  </a:moveTo>
                  <a:lnTo>
                    <a:pt x="56710" y="57150"/>
                  </a:lnTo>
                  <a:lnTo>
                    <a:pt x="51653" y="57150"/>
                  </a:lnTo>
                  <a:lnTo>
                    <a:pt x="46349" y="59972"/>
                  </a:lnTo>
                  <a:lnTo>
                    <a:pt x="15421" y="88949"/>
                  </a:lnTo>
                  <a:lnTo>
                    <a:pt x="11900" y="95272"/>
                  </a:lnTo>
                  <a:lnTo>
                    <a:pt x="9278" y="101610"/>
                  </a:lnTo>
                  <a:lnTo>
                    <a:pt x="2910" y="111128"/>
                  </a:lnTo>
                  <a:lnTo>
                    <a:pt x="553" y="120651"/>
                  </a:lnTo>
                  <a:lnTo>
                    <a:pt x="0" y="127000"/>
                  </a:lnTo>
                  <a:lnTo>
                    <a:pt x="2578" y="133350"/>
                  </a:lnTo>
                  <a:lnTo>
                    <a:pt x="6194" y="139700"/>
                  </a:lnTo>
                  <a:lnTo>
                    <a:pt x="9287" y="149225"/>
                  </a:lnTo>
                  <a:lnTo>
                    <a:pt x="32673" y="175949"/>
                  </a:lnTo>
                  <a:lnTo>
                    <a:pt x="41089" y="178741"/>
                  </a:lnTo>
                  <a:lnTo>
                    <a:pt x="50825" y="181040"/>
                  </a:lnTo>
                  <a:lnTo>
                    <a:pt x="65700" y="188318"/>
                  </a:lnTo>
                  <a:lnTo>
                    <a:pt x="111272" y="190443"/>
                  </a:lnTo>
                  <a:lnTo>
                    <a:pt x="115310" y="190462"/>
                  </a:lnTo>
                  <a:lnTo>
                    <a:pt x="122619" y="187661"/>
                  </a:lnTo>
                  <a:lnTo>
                    <a:pt x="167565" y="155542"/>
                  </a:lnTo>
                  <a:lnTo>
                    <a:pt x="176221" y="146041"/>
                  </a:lnTo>
                  <a:lnTo>
                    <a:pt x="182505" y="133348"/>
                  </a:lnTo>
                  <a:lnTo>
                    <a:pt x="185023" y="130174"/>
                  </a:lnTo>
                  <a:lnTo>
                    <a:pt x="187821" y="121002"/>
                  </a:lnTo>
                  <a:lnTo>
                    <a:pt x="189618" y="97867"/>
                  </a:lnTo>
                  <a:lnTo>
                    <a:pt x="187042" y="88300"/>
                  </a:lnTo>
                  <a:lnTo>
                    <a:pt x="183426" y="79461"/>
                  </a:lnTo>
                  <a:lnTo>
                    <a:pt x="180333" y="63643"/>
                  </a:lnTo>
                  <a:lnTo>
                    <a:pt x="175859" y="55450"/>
                  </a:lnTo>
                  <a:lnTo>
                    <a:pt x="145346" y="31836"/>
                  </a:lnTo>
                  <a:lnTo>
                    <a:pt x="101247" y="4235"/>
                  </a:lnTo>
                  <a:lnTo>
                    <a:pt x="85929" y="836"/>
                  </a:lnTo>
                  <a:lnTo>
                    <a:pt x="6623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450"/>
            <p:cNvSpPr/>
            <p:nvPr>
              <p:custDataLst>
                <p:tags r:id="rId29"/>
              </p:custDataLst>
            </p:nvPr>
          </p:nvSpPr>
          <p:spPr>
            <a:xfrm>
              <a:off x="10420469" y="4305300"/>
              <a:ext cx="141303" cy="176590"/>
            </a:xfrm>
            <a:custGeom>
              <a:avLst/>
              <a:gdLst/>
              <a:ahLst/>
              <a:cxnLst/>
              <a:rect l="0" t="0" r="0" b="0"/>
              <a:pathLst>
                <a:path w="141303" h="176590">
                  <a:moveTo>
                    <a:pt x="18931" y="38100"/>
                  </a:moveTo>
                  <a:lnTo>
                    <a:pt x="18931" y="38100"/>
                  </a:lnTo>
                  <a:lnTo>
                    <a:pt x="18931" y="46301"/>
                  </a:lnTo>
                  <a:lnTo>
                    <a:pt x="13874" y="52289"/>
                  </a:lnTo>
                  <a:lnTo>
                    <a:pt x="11392" y="60634"/>
                  </a:lnTo>
                  <a:lnTo>
                    <a:pt x="8609" y="81754"/>
                  </a:lnTo>
                  <a:lnTo>
                    <a:pt x="2938" y="92898"/>
                  </a:lnTo>
                  <a:lnTo>
                    <a:pt x="0" y="126598"/>
                  </a:lnTo>
                  <a:lnTo>
                    <a:pt x="2757" y="133172"/>
                  </a:lnTo>
                  <a:lnTo>
                    <a:pt x="6450" y="139621"/>
                  </a:lnTo>
                  <a:lnTo>
                    <a:pt x="9017" y="150508"/>
                  </a:lnTo>
                  <a:lnTo>
                    <a:pt x="22630" y="165491"/>
                  </a:lnTo>
                  <a:lnTo>
                    <a:pt x="28689" y="168802"/>
                  </a:lnTo>
                  <a:lnTo>
                    <a:pt x="34909" y="171331"/>
                  </a:lnTo>
                  <a:lnTo>
                    <a:pt x="41202" y="175983"/>
                  </a:lnTo>
                  <a:lnTo>
                    <a:pt x="44362" y="176589"/>
                  </a:lnTo>
                  <a:lnTo>
                    <a:pt x="47527" y="175935"/>
                  </a:lnTo>
                  <a:lnTo>
                    <a:pt x="53865" y="173443"/>
                  </a:lnTo>
                  <a:lnTo>
                    <a:pt x="91073" y="161801"/>
                  </a:lnTo>
                  <a:lnTo>
                    <a:pt x="110928" y="145760"/>
                  </a:lnTo>
                  <a:lnTo>
                    <a:pt x="117322" y="139571"/>
                  </a:lnTo>
                  <a:lnTo>
                    <a:pt x="120869" y="130470"/>
                  </a:lnTo>
                  <a:lnTo>
                    <a:pt x="135391" y="83664"/>
                  </a:lnTo>
                  <a:lnTo>
                    <a:pt x="140575" y="68887"/>
                  </a:lnTo>
                  <a:lnTo>
                    <a:pt x="141302" y="64974"/>
                  </a:lnTo>
                  <a:lnTo>
                    <a:pt x="134428" y="36378"/>
                  </a:lnTo>
                  <a:lnTo>
                    <a:pt x="128118" y="29221"/>
                  </a:lnTo>
                  <a:lnTo>
                    <a:pt x="119317" y="23570"/>
                  </a:lnTo>
                  <a:lnTo>
                    <a:pt x="111877" y="21059"/>
                  </a:lnTo>
                  <a:lnTo>
                    <a:pt x="109471" y="19331"/>
                  </a:lnTo>
                  <a:lnTo>
                    <a:pt x="107865" y="17121"/>
                  </a:lnTo>
                  <a:lnTo>
                    <a:pt x="106795" y="14589"/>
                  </a:lnTo>
                  <a:lnTo>
                    <a:pt x="95178" y="5969"/>
                  </a:lnTo>
                  <a:lnTo>
                    <a:pt x="83385" y="1769"/>
                  </a:lnTo>
                  <a:lnTo>
                    <a:pt x="5703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451"/>
            <p:cNvSpPr/>
            <p:nvPr>
              <p:custDataLst>
                <p:tags r:id="rId30"/>
              </p:custDataLst>
            </p:nvPr>
          </p:nvSpPr>
          <p:spPr>
            <a:xfrm>
              <a:off x="10192269" y="4276725"/>
              <a:ext cx="169074" cy="171296"/>
            </a:xfrm>
            <a:custGeom>
              <a:avLst/>
              <a:gdLst/>
              <a:ahLst/>
              <a:cxnLst/>
              <a:rect l="0" t="0" r="0" b="0"/>
              <a:pathLst>
                <a:path w="169074" h="171296">
                  <a:moveTo>
                    <a:pt x="37581" y="47625"/>
                  </a:moveTo>
                  <a:lnTo>
                    <a:pt x="37581" y="47625"/>
                  </a:lnTo>
                  <a:lnTo>
                    <a:pt x="29379" y="47625"/>
                  </a:lnTo>
                  <a:lnTo>
                    <a:pt x="27259" y="61775"/>
                  </a:lnTo>
                  <a:lnTo>
                    <a:pt x="20570" y="75859"/>
                  </a:lnTo>
                  <a:lnTo>
                    <a:pt x="19891" y="79148"/>
                  </a:lnTo>
                  <a:lnTo>
                    <a:pt x="13878" y="88833"/>
                  </a:lnTo>
                  <a:lnTo>
                    <a:pt x="5394" y="98405"/>
                  </a:lnTo>
                  <a:lnTo>
                    <a:pt x="2109" y="107588"/>
                  </a:lnTo>
                  <a:lnTo>
                    <a:pt x="0" y="125674"/>
                  </a:lnTo>
                  <a:lnTo>
                    <a:pt x="2534" y="132761"/>
                  </a:lnTo>
                  <a:lnTo>
                    <a:pt x="16829" y="150484"/>
                  </a:lnTo>
                  <a:lnTo>
                    <a:pt x="46699" y="168801"/>
                  </a:lnTo>
                  <a:lnTo>
                    <a:pt x="69474" y="171101"/>
                  </a:lnTo>
                  <a:lnTo>
                    <a:pt x="77509" y="171295"/>
                  </a:lnTo>
                  <a:lnTo>
                    <a:pt x="109645" y="161741"/>
                  </a:lnTo>
                  <a:lnTo>
                    <a:pt x="135060" y="145755"/>
                  </a:lnTo>
                  <a:lnTo>
                    <a:pt x="164662" y="106065"/>
                  </a:lnTo>
                  <a:lnTo>
                    <a:pt x="169073" y="93398"/>
                  </a:lnTo>
                  <a:lnTo>
                    <a:pt x="167283" y="83491"/>
                  </a:lnTo>
                  <a:lnTo>
                    <a:pt x="153307" y="36375"/>
                  </a:lnTo>
                  <a:lnTo>
                    <a:pt x="149693" y="29220"/>
                  </a:lnTo>
                  <a:lnTo>
                    <a:pt x="138749" y="16002"/>
                  </a:lnTo>
                  <a:lnTo>
                    <a:pt x="129817" y="12404"/>
                  </a:lnTo>
                  <a:lnTo>
                    <a:pt x="9473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SMARTInkShape-Group59"/>
          <p:cNvGrpSpPr/>
          <p:nvPr/>
        </p:nvGrpSpPr>
        <p:grpSpPr>
          <a:xfrm>
            <a:off x="10210800" y="4095795"/>
            <a:ext cx="590551" cy="198605"/>
            <a:chOff x="10210800" y="4095795"/>
            <a:chExt cx="590551" cy="198605"/>
          </a:xfrm>
        </p:grpSpPr>
        <p:sp>
          <p:nvSpPr>
            <p:cNvPr id="43" name="SMARTInkShape-452"/>
            <p:cNvSpPr/>
            <p:nvPr>
              <p:custDataLst>
                <p:tags r:id="rId16"/>
              </p:custDataLst>
            </p:nvPr>
          </p:nvSpPr>
          <p:spPr>
            <a:xfrm>
              <a:off x="10210800" y="4095795"/>
              <a:ext cx="276226" cy="152341"/>
            </a:xfrm>
            <a:custGeom>
              <a:avLst/>
              <a:gdLst/>
              <a:ahLst/>
              <a:cxnLst/>
              <a:rect l="0" t="0" r="0" b="0"/>
              <a:pathLst>
                <a:path w="276226" h="152341">
                  <a:moveTo>
                    <a:pt x="0" y="66630"/>
                  </a:moveTo>
                  <a:lnTo>
                    <a:pt x="0" y="66630"/>
                  </a:lnTo>
                  <a:lnTo>
                    <a:pt x="9409" y="66630"/>
                  </a:lnTo>
                  <a:lnTo>
                    <a:pt x="9523" y="52441"/>
                  </a:lnTo>
                  <a:lnTo>
                    <a:pt x="10582" y="50820"/>
                  </a:lnTo>
                  <a:lnTo>
                    <a:pt x="12346" y="49740"/>
                  </a:lnTo>
                  <a:lnTo>
                    <a:pt x="14581" y="49020"/>
                  </a:lnTo>
                  <a:lnTo>
                    <a:pt x="42386" y="31796"/>
                  </a:lnTo>
                  <a:lnTo>
                    <a:pt x="83730" y="18914"/>
                  </a:lnTo>
                  <a:lnTo>
                    <a:pt x="110144" y="8835"/>
                  </a:lnTo>
                  <a:lnTo>
                    <a:pt x="119861" y="3902"/>
                  </a:lnTo>
                  <a:lnTo>
                    <a:pt x="167083" y="58"/>
                  </a:lnTo>
                  <a:lnTo>
                    <a:pt x="174095" y="0"/>
                  </a:lnTo>
                  <a:lnTo>
                    <a:pt x="180739" y="2797"/>
                  </a:lnTo>
                  <a:lnTo>
                    <a:pt x="200004" y="16432"/>
                  </a:lnTo>
                  <a:lnTo>
                    <a:pt x="206366" y="18920"/>
                  </a:lnTo>
                  <a:lnTo>
                    <a:pt x="212720" y="23553"/>
                  </a:lnTo>
                  <a:lnTo>
                    <a:pt x="216252" y="29140"/>
                  </a:lnTo>
                  <a:lnTo>
                    <a:pt x="227989" y="75572"/>
                  </a:lnTo>
                  <a:lnTo>
                    <a:pt x="228193" y="78941"/>
                  </a:lnTo>
                  <a:lnTo>
                    <a:pt x="231242" y="85507"/>
                  </a:lnTo>
                  <a:lnTo>
                    <a:pt x="235066" y="91953"/>
                  </a:lnTo>
                  <a:lnTo>
                    <a:pt x="237520" y="104715"/>
                  </a:lnTo>
                  <a:lnTo>
                    <a:pt x="238090" y="121898"/>
                  </a:lnTo>
                  <a:lnTo>
                    <a:pt x="228635" y="133266"/>
                  </a:lnTo>
                  <a:lnTo>
                    <a:pt x="223554" y="133294"/>
                  </a:lnTo>
                  <a:lnTo>
                    <a:pt x="222061" y="132239"/>
                  </a:lnTo>
                  <a:lnTo>
                    <a:pt x="221066" y="130478"/>
                  </a:lnTo>
                  <a:lnTo>
                    <a:pt x="219468" y="125103"/>
                  </a:lnTo>
                  <a:lnTo>
                    <a:pt x="214136" y="119116"/>
                  </a:lnTo>
                  <a:lnTo>
                    <a:pt x="208766" y="116415"/>
                  </a:lnTo>
                  <a:lnTo>
                    <a:pt x="205853" y="115695"/>
                  </a:lnTo>
                  <a:lnTo>
                    <a:pt x="196695" y="109625"/>
                  </a:lnTo>
                  <a:lnTo>
                    <a:pt x="184119" y="99151"/>
                  </a:lnTo>
                  <a:lnTo>
                    <a:pt x="177787" y="96959"/>
                  </a:lnTo>
                  <a:lnTo>
                    <a:pt x="175675" y="95316"/>
                  </a:lnTo>
                  <a:lnTo>
                    <a:pt x="171643" y="89005"/>
                  </a:lnTo>
                  <a:lnTo>
                    <a:pt x="166950" y="87158"/>
                  </a:lnTo>
                  <a:lnTo>
                    <a:pt x="165275" y="85607"/>
                  </a:lnTo>
                  <a:lnTo>
                    <a:pt x="163415" y="81061"/>
                  </a:lnTo>
                  <a:lnTo>
                    <a:pt x="161860" y="79426"/>
                  </a:lnTo>
                  <a:lnTo>
                    <a:pt x="152528" y="76193"/>
                  </a:lnTo>
                  <a:lnTo>
                    <a:pt x="152403" y="90346"/>
                  </a:lnTo>
                  <a:lnTo>
                    <a:pt x="155225" y="95867"/>
                  </a:lnTo>
                  <a:lnTo>
                    <a:pt x="167588" y="111168"/>
                  </a:lnTo>
                  <a:lnTo>
                    <a:pt x="173510" y="123797"/>
                  </a:lnTo>
                  <a:lnTo>
                    <a:pt x="186539" y="139657"/>
                  </a:lnTo>
                  <a:lnTo>
                    <a:pt x="188739" y="146006"/>
                  </a:lnTo>
                  <a:lnTo>
                    <a:pt x="190385" y="148122"/>
                  </a:lnTo>
                  <a:lnTo>
                    <a:pt x="195035" y="150474"/>
                  </a:lnTo>
                  <a:lnTo>
                    <a:pt x="223585" y="152340"/>
                  </a:lnTo>
                  <a:lnTo>
                    <a:pt x="229193" y="149526"/>
                  </a:lnTo>
                  <a:lnTo>
                    <a:pt x="241416" y="139096"/>
                  </a:lnTo>
                  <a:lnTo>
                    <a:pt x="244880" y="130234"/>
                  </a:lnTo>
                  <a:lnTo>
                    <a:pt x="252160" y="107298"/>
                  </a:lnTo>
                  <a:lnTo>
                    <a:pt x="266875" y="86437"/>
                  </a:lnTo>
                  <a:lnTo>
                    <a:pt x="269991" y="83009"/>
                  </a:lnTo>
                  <a:lnTo>
                    <a:pt x="273455" y="73557"/>
                  </a:lnTo>
                  <a:lnTo>
                    <a:pt x="276225" y="380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453"/>
            <p:cNvSpPr/>
            <p:nvPr>
              <p:custDataLst>
                <p:tags r:id="rId17"/>
              </p:custDataLst>
            </p:nvPr>
          </p:nvSpPr>
          <p:spPr>
            <a:xfrm>
              <a:off x="10572750" y="4172081"/>
              <a:ext cx="228601" cy="122319"/>
            </a:xfrm>
            <a:custGeom>
              <a:avLst/>
              <a:gdLst/>
              <a:ahLst/>
              <a:cxnLst/>
              <a:rect l="0" t="0" r="0" b="0"/>
              <a:pathLst>
                <a:path w="228601" h="122319">
                  <a:moveTo>
                    <a:pt x="228600" y="85594"/>
                  </a:moveTo>
                  <a:lnTo>
                    <a:pt x="228600" y="85594"/>
                  </a:lnTo>
                  <a:lnTo>
                    <a:pt x="228600" y="71047"/>
                  </a:lnTo>
                  <a:lnTo>
                    <a:pt x="227542" y="69546"/>
                  </a:lnTo>
                  <a:lnTo>
                    <a:pt x="225778" y="68545"/>
                  </a:lnTo>
                  <a:lnTo>
                    <a:pt x="223543" y="67878"/>
                  </a:lnTo>
                  <a:lnTo>
                    <a:pt x="222054" y="66375"/>
                  </a:lnTo>
                  <a:lnTo>
                    <a:pt x="220398" y="61883"/>
                  </a:lnTo>
                  <a:lnTo>
                    <a:pt x="218900" y="60261"/>
                  </a:lnTo>
                  <a:lnTo>
                    <a:pt x="199828" y="49669"/>
                  </a:lnTo>
                  <a:lnTo>
                    <a:pt x="196720" y="48944"/>
                  </a:lnTo>
                  <a:lnTo>
                    <a:pt x="180958" y="40146"/>
                  </a:lnTo>
                  <a:lnTo>
                    <a:pt x="177788" y="39420"/>
                  </a:lnTo>
                  <a:lnTo>
                    <a:pt x="161923" y="30621"/>
                  </a:lnTo>
                  <a:lnTo>
                    <a:pt x="158750" y="29895"/>
                  </a:lnTo>
                  <a:lnTo>
                    <a:pt x="149225" y="23818"/>
                  </a:lnTo>
                  <a:lnTo>
                    <a:pt x="136525" y="13341"/>
                  </a:lnTo>
                  <a:lnTo>
                    <a:pt x="127000" y="10563"/>
                  </a:lnTo>
                  <a:lnTo>
                    <a:pt x="111125" y="9548"/>
                  </a:lnTo>
                  <a:lnTo>
                    <a:pt x="104775" y="12285"/>
                  </a:lnTo>
                  <a:lnTo>
                    <a:pt x="88018" y="25206"/>
                  </a:lnTo>
                  <a:lnTo>
                    <a:pt x="82158" y="27005"/>
                  </a:lnTo>
                  <a:lnTo>
                    <a:pt x="80172" y="28543"/>
                  </a:lnTo>
                  <a:lnTo>
                    <a:pt x="76319" y="34706"/>
                  </a:lnTo>
                  <a:lnTo>
                    <a:pt x="71667" y="36519"/>
                  </a:lnTo>
                  <a:lnTo>
                    <a:pt x="70003" y="38060"/>
                  </a:lnTo>
                  <a:lnTo>
                    <a:pt x="68154" y="42596"/>
                  </a:lnTo>
                  <a:lnTo>
                    <a:pt x="65909" y="54131"/>
                  </a:lnTo>
                  <a:lnTo>
                    <a:pt x="58513" y="64700"/>
                  </a:lnTo>
                  <a:lnTo>
                    <a:pt x="57420" y="73784"/>
                  </a:lnTo>
                  <a:lnTo>
                    <a:pt x="57269" y="79639"/>
                  </a:lnTo>
                  <a:lnTo>
                    <a:pt x="54381" y="85770"/>
                  </a:lnTo>
                  <a:lnTo>
                    <a:pt x="50628" y="92022"/>
                  </a:lnTo>
                  <a:lnTo>
                    <a:pt x="47743" y="104090"/>
                  </a:lnTo>
                  <a:lnTo>
                    <a:pt x="47627" y="113763"/>
                  </a:lnTo>
                  <a:lnTo>
                    <a:pt x="47625" y="99969"/>
                  </a:lnTo>
                  <a:lnTo>
                    <a:pt x="46567" y="98353"/>
                  </a:lnTo>
                  <a:lnTo>
                    <a:pt x="44803" y="97275"/>
                  </a:lnTo>
                  <a:lnTo>
                    <a:pt x="42568" y="96557"/>
                  </a:lnTo>
                  <a:lnTo>
                    <a:pt x="41079" y="95019"/>
                  </a:lnTo>
                  <a:lnTo>
                    <a:pt x="30735" y="68338"/>
                  </a:lnTo>
                  <a:lnTo>
                    <a:pt x="28477" y="60992"/>
                  </a:lnTo>
                  <a:lnTo>
                    <a:pt x="21225" y="47651"/>
                  </a:lnTo>
                  <a:lnTo>
                    <a:pt x="18278" y="31640"/>
                  </a:lnTo>
                  <a:lnTo>
                    <a:pt x="11568" y="18923"/>
                  </a:lnTo>
                  <a:lnTo>
                    <a:pt x="10886" y="15747"/>
                  </a:lnTo>
                  <a:lnTo>
                    <a:pt x="9374" y="13629"/>
                  </a:lnTo>
                  <a:lnTo>
                    <a:pt x="7308" y="12218"/>
                  </a:lnTo>
                  <a:lnTo>
                    <a:pt x="4872" y="11276"/>
                  </a:lnTo>
                  <a:lnTo>
                    <a:pt x="3249" y="9590"/>
                  </a:lnTo>
                  <a:lnTo>
                    <a:pt x="39" y="0"/>
                  </a:lnTo>
                  <a:lnTo>
                    <a:pt x="0" y="46215"/>
                  </a:lnTo>
                  <a:lnTo>
                    <a:pt x="0" y="93081"/>
                  </a:lnTo>
                  <a:lnTo>
                    <a:pt x="0" y="112168"/>
                  </a:lnTo>
                  <a:lnTo>
                    <a:pt x="1058" y="112835"/>
                  </a:lnTo>
                  <a:lnTo>
                    <a:pt x="5057" y="113576"/>
                  </a:lnTo>
                  <a:lnTo>
                    <a:pt x="6546" y="114832"/>
                  </a:lnTo>
                  <a:lnTo>
                    <a:pt x="9133" y="122318"/>
                  </a:lnTo>
                  <a:lnTo>
                    <a:pt x="9409" y="118230"/>
                  </a:lnTo>
                  <a:lnTo>
                    <a:pt x="10506" y="116876"/>
                  </a:lnTo>
                  <a:lnTo>
                    <a:pt x="14546" y="115372"/>
                  </a:lnTo>
                  <a:lnTo>
                    <a:pt x="16048" y="113912"/>
                  </a:lnTo>
                  <a:lnTo>
                    <a:pt x="17717" y="109469"/>
                  </a:lnTo>
                  <a:lnTo>
                    <a:pt x="19219" y="107861"/>
                  </a:lnTo>
                  <a:lnTo>
                    <a:pt x="32190" y="100011"/>
                  </a:lnTo>
                  <a:lnTo>
                    <a:pt x="41405" y="91512"/>
                  </a:lnTo>
                  <a:lnTo>
                    <a:pt x="44860" y="85402"/>
                  </a:lnTo>
                  <a:lnTo>
                    <a:pt x="45782" y="82291"/>
                  </a:lnTo>
                  <a:lnTo>
                    <a:pt x="52450" y="76012"/>
                  </a:lnTo>
                  <a:lnTo>
                    <a:pt x="85725" y="474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SMARTInkShape-Group60"/>
          <p:cNvGrpSpPr/>
          <p:nvPr/>
        </p:nvGrpSpPr>
        <p:grpSpPr>
          <a:xfrm>
            <a:off x="11125211" y="4114969"/>
            <a:ext cx="619115" cy="580857"/>
            <a:chOff x="11125211" y="4114969"/>
            <a:chExt cx="619115" cy="580857"/>
          </a:xfrm>
        </p:grpSpPr>
        <p:sp>
          <p:nvSpPr>
            <p:cNvPr id="46" name="SMARTInkShape-454"/>
            <p:cNvSpPr/>
            <p:nvPr>
              <p:custDataLst>
                <p:tags r:id="rId14"/>
              </p:custDataLst>
            </p:nvPr>
          </p:nvSpPr>
          <p:spPr>
            <a:xfrm>
              <a:off x="11125211" y="4114969"/>
              <a:ext cx="361940" cy="285582"/>
            </a:xfrm>
            <a:custGeom>
              <a:avLst/>
              <a:gdLst/>
              <a:ahLst/>
              <a:cxnLst/>
              <a:rect l="0" t="0" r="0" b="0"/>
              <a:pathLst>
                <a:path w="361940" h="285582">
                  <a:moveTo>
                    <a:pt x="361939" y="285581"/>
                  </a:moveTo>
                  <a:lnTo>
                    <a:pt x="361939" y="285581"/>
                  </a:lnTo>
                  <a:lnTo>
                    <a:pt x="361939" y="263191"/>
                  </a:lnTo>
                  <a:lnTo>
                    <a:pt x="359117" y="256933"/>
                  </a:lnTo>
                  <a:lnTo>
                    <a:pt x="356882" y="253782"/>
                  </a:lnTo>
                  <a:lnTo>
                    <a:pt x="356451" y="249565"/>
                  </a:lnTo>
                  <a:lnTo>
                    <a:pt x="358784" y="234576"/>
                  </a:lnTo>
                  <a:lnTo>
                    <a:pt x="350058" y="202016"/>
                  </a:lnTo>
                  <a:lnTo>
                    <a:pt x="326923" y="158294"/>
                  </a:lnTo>
                  <a:lnTo>
                    <a:pt x="304784" y="114114"/>
                  </a:lnTo>
                  <a:lnTo>
                    <a:pt x="282917" y="76029"/>
                  </a:lnTo>
                  <a:lnTo>
                    <a:pt x="247813" y="30640"/>
                  </a:lnTo>
                  <a:lnTo>
                    <a:pt x="240308" y="23049"/>
                  </a:lnTo>
                  <a:lnTo>
                    <a:pt x="210132" y="2711"/>
                  </a:lnTo>
                  <a:lnTo>
                    <a:pt x="197368" y="685"/>
                  </a:lnTo>
                  <a:lnTo>
                    <a:pt x="174092" y="0"/>
                  </a:lnTo>
                  <a:lnTo>
                    <a:pt x="170032" y="1001"/>
                  </a:lnTo>
                  <a:lnTo>
                    <a:pt x="167325" y="2728"/>
                  </a:lnTo>
                  <a:lnTo>
                    <a:pt x="165522" y="4937"/>
                  </a:lnTo>
                  <a:lnTo>
                    <a:pt x="160695" y="7392"/>
                  </a:lnTo>
                  <a:lnTo>
                    <a:pt x="143917" y="14024"/>
                  </a:lnTo>
                  <a:lnTo>
                    <a:pt x="131417" y="22498"/>
                  </a:lnTo>
                  <a:lnTo>
                    <a:pt x="127193" y="28602"/>
                  </a:lnTo>
                  <a:lnTo>
                    <a:pt x="124257" y="34844"/>
                  </a:lnTo>
                  <a:lnTo>
                    <a:pt x="89926" y="79402"/>
                  </a:lnTo>
                  <a:lnTo>
                    <a:pt x="74028" y="123016"/>
                  </a:lnTo>
                  <a:lnTo>
                    <a:pt x="69937" y="129722"/>
                  </a:lnTo>
                  <a:lnTo>
                    <a:pt x="67310" y="142649"/>
                  </a:lnTo>
                  <a:lnTo>
                    <a:pt x="66664" y="161741"/>
                  </a:lnTo>
                  <a:lnTo>
                    <a:pt x="61607" y="156695"/>
                  </a:lnTo>
                  <a:lnTo>
                    <a:pt x="59125" y="151393"/>
                  </a:lnTo>
                  <a:lnTo>
                    <a:pt x="58462" y="148497"/>
                  </a:lnTo>
                  <a:lnTo>
                    <a:pt x="50854" y="135187"/>
                  </a:lnTo>
                  <a:lnTo>
                    <a:pt x="47516" y="120252"/>
                  </a:lnTo>
                  <a:lnTo>
                    <a:pt x="40264" y="105188"/>
                  </a:lnTo>
                  <a:lnTo>
                    <a:pt x="37115" y="70586"/>
                  </a:lnTo>
                  <a:lnTo>
                    <a:pt x="33071" y="63733"/>
                  </a:lnTo>
                  <a:lnTo>
                    <a:pt x="27744" y="59982"/>
                  </a:lnTo>
                  <a:lnTo>
                    <a:pt x="24842" y="58982"/>
                  </a:lnTo>
                  <a:lnTo>
                    <a:pt x="22909" y="57256"/>
                  </a:lnTo>
                  <a:lnTo>
                    <a:pt x="19084" y="47588"/>
                  </a:lnTo>
                  <a:lnTo>
                    <a:pt x="10842" y="55669"/>
                  </a:lnTo>
                  <a:lnTo>
                    <a:pt x="8717" y="64326"/>
                  </a:lnTo>
                  <a:lnTo>
                    <a:pt x="3046" y="73151"/>
                  </a:lnTo>
                  <a:lnTo>
                    <a:pt x="391" y="83713"/>
                  </a:lnTo>
                  <a:lnTo>
                    <a:pt x="0" y="102842"/>
                  </a:lnTo>
                  <a:lnTo>
                    <a:pt x="5048" y="109140"/>
                  </a:lnTo>
                  <a:lnTo>
                    <a:pt x="10351" y="111913"/>
                  </a:lnTo>
                  <a:lnTo>
                    <a:pt x="17323" y="113693"/>
                  </a:lnTo>
                  <a:lnTo>
                    <a:pt x="27363" y="107498"/>
                  </a:lnTo>
                  <a:lnTo>
                    <a:pt x="53161" y="103802"/>
                  </a:lnTo>
                  <a:lnTo>
                    <a:pt x="66506" y="94295"/>
                  </a:lnTo>
                  <a:lnTo>
                    <a:pt x="83823" y="77867"/>
                  </a:lnTo>
                  <a:lnTo>
                    <a:pt x="87697" y="76847"/>
                  </a:lnTo>
                  <a:lnTo>
                    <a:pt x="90210" y="76575"/>
                  </a:lnTo>
                  <a:lnTo>
                    <a:pt x="91887" y="75335"/>
                  </a:lnTo>
                  <a:lnTo>
                    <a:pt x="93004" y="73451"/>
                  </a:lnTo>
                  <a:lnTo>
                    <a:pt x="93749" y="71136"/>
                  </a:lnTo>
                  <a:lnTo>
                    <a:pt x="95304" y="69593"/>
                  </a:lnTo>
                  <a:lnTo>
                    <a:pt x="104764" y="665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455"/>
            <p:cNvSpPr/>
            <p:nvPr>
              <p:custDataLst>
                <p:tags r:id="rId15"/>
              </p:custDataLst>
            </p:nvPr>
          </p:nvSpPr>
          <p:spPr>
            <a:xfrm>
              <a:off x="11572875" y="4419745"/>
              <a:ext cx="171451" cy="276081"/>
            </a:xfrm>
            <a:custGeom>
              <a:avLst/>
              <a:gdLst/>
              <a:ahLst/>
              <a:cxnLst/>
              <a:rect l="0" t="0" r="0" b="0"/>
              <a:pathLst>
                <a:path w="171451" h="276081">
                  <a:moveTo>
                    <a:pt x="28575" y="276080"/>
                  </a:moveTo>
                  <a:lnTo>
                    <a:pt x="28575" y="276080"/>
                  </a:lnTo>
                  <a:lnTo>
                    <a:pt x="28575" y="271024"/>
                  </a:lnTo>
                  <a:lnTo>
                    <a:pt x="31398" y="265719"/>
                  </a:lnTo>
                  <a:lnTo>
                    <a:pt x="35121" y="259833"/>
                  </a:lnTo>
                  <a:lnTo>
                    <a:pt x="38275" y="250570"/>
                  </a:lnTo>
                  <a:lnTo>
                    <a:pt x="44385" y="240064"/>
                  </a:lnTo>
                  <a:lnTo>
                    <a:pt x="47724" y="225075"/>
                  </a:lnTo>
                  <a:lnTo>
                    <a:pt x="53887" y="211343"/>
                  </a:lnTo>
                  <a:lnTo>
                    <a:pt x="57922" y="168718"/>
                  </a:lnTo>
                  <a:lnTo>
                    <a:pt x="65767" y="129023"/>
                  </a:lnTo>
                  <a:lnTo>
                    <a:pt x="65538" y="83293"/>
                  </a:lnTo>
                  <a:lnTo>
                    <a:pt x="57539" y="36696"/>
                  </a:lnTo>
                  <a:lnTo>
                    <a:pt x="54501" y="29282"/>
                  </a:lnTo>
                  <a:lnTo>
                    <a:pt x="48983" y="20955"/>
                  </a:lnTo>
                  <a:lnTo>
                    <a:pt x="45407" y="19816"/>
                  </a:lnTo>
                  <a:lnTo>
                    <a:pt x="38528" y="18958"/>
                  </a:lnTo>
                  <a:lnTo>
                    <a:pt x="15722" y="41297"/>
                  </a:lnTo>
                  <a:lnTo>
                    <a:pt x="12278" y="50376"/>
                  </a:lnTo>
                  <a:lnTo>
                    <a:pt x="9690" y="60409"/>
                  </a:lnTo>
                  <a:lnTo>
                    <a:pt x="3342" y="73065"/>
                  </a:lnTo>
                  <a:lnTo>
                    <a:pt x="26" y="120421"/>
                  </a:lnTo>
                  <a:lnTo>
                    <a:pt x="0" y="133039"/>
                  </a:lnTo>
                  <a:lnTo>
                    <a:pt x="1058" y="90642"/>
                  </a:lnTo>
                  <a:lnTo>
                    <a:pt x="11759" y="47404"/>
                  </a:lnTo>
                  <a:lnTo>
                    <a:pt x="26824" y="13139"/>
                  </a:lnTo>
                  <a:lnTo>
                    <a:pt x="36623" y="1509"/>
                  </a:lnTo>
                  <a:lnTo>
                    <a:pt x="40265" y="591"/>
                  </a:lnTo>
                  <a:lnTo>
                    <a:pt x="46172" y="0"/>
                  </a:lnTo>
                  <a:lnTo>
                    <a:pt x="56000" y="6430"/>
                  </a:lnTo>
                  <a:lnTo>
                    <a:pt x="70333" y="9564"/>
                  </a:lnTo>
                  <a:lnTo>
                    <a:pt x="85192" y="19569"/>
                  </a:lnTo>
                  <a:lnTo>
                    <a:pt x="103377" y="31736"/>
                  </a:lnTo>
                  <a:lnTo>
                    <a:pt x="140711" y="48073"/>
                  </a:lnTo>
                  <a:lnTo>
                    <a:pt x="171450" y="665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SMARTInkShape-456"/>
          <p:cNvSpPr/>
          <p:nvPr>
            <p:custDataLst>
              <p:tags r:id="rId1"/>
            </p:custDataLst>
          </p:nvPr>
        </p:nvSpPr>
        <p:spPr>
          <a:xfrm>
            <a:off x="9963282" y="4381500"/>
            <a:ext cx="133219" cy="319526"/>
          </a:xfrm>
          <a:custGeom>
            <a:avLst/>
            <a:gdLst/>
            <a:ahLst/>
            <a:cxnLst/>
            <a:rect l="0" t="0" r="0" b="0"/>
            <a:pathLst>
              <a:path w="133219" h="319526">
                <a:moveTo>
                  <a:pt x="114168" y="0"/>
                </a:moveTo>
                <a:lnTo>
                  <a:pt x="114168" y="0"/>
                </a:lnTo>
                <a:lnTo>
                  <a:pt x="109111" y="0"/>
                </a:lnTo>
                <a:lnTo>
                  <a:pt x="107622" y="1058"/>
                </a:lnTo>
                <a:lnTo>
                  <a:pt x="106629" y="2822"/>
                </a:lnTo>
                <a:lnTo>
                  <a:pt x="92937" y="43229"/>
                </a:lnTo>
                <a:lnTo>
                  <a:pt x="78698" y="88161"/>
                </a:lnTo>
                <a:lnTo>
                  <a:pt x="76298" y="135550"/>
                </a:lnTo>
                <a:lnTo>
                  <a:pt x="76089" y="183154"/>
                </a:lnTo>
                <a:lnTo>
                  <a:pt x="77130" y="221283"/>
                </a:lnTo>
                <a:lnTo>
                  <a:pt x="85201" y="267956"/>
                </a:lnTo>
                <a:lnTo>
                  <a:pt x="88241" y="275372"/>
                </a:lnTo>
                <a:lnTo>
                  <a:pt x="92061" y="282196"/>
                </a:lnTo>
                <a:lnTo>
                  <a:pt x="94515" y="295200"/>
                </a:lnTo>
                <a:lnTo>
                  <a:pt x="94716" y="298400"/>
                </a:lnTo>
                <a:lnTo>
                  <a:pt x="95909" y="300534"/>
                </a:lnTo>
                <a:lnTo>
                  <a:pt x="97762" y="301956"/>
                </a:lnTo>
                <a:lnTo>
                  <a:pt x="104632" y="304796"/>
                </a:lnTo>
                <a:lnTo>
                  <a:pt x="99584" y="304798"/>
                </a:lnTo>
                <a:lnTo>
                  <a:pt x="98095" y="303741"/>
                </a:lnTo>
                <a:lnTo>
                  <a:pt x="97102" y="301977"/>
                </a:lnTo>
                <a:lnTo>
                  <a:pt x="96441" y="299743"/>
                </a:lnTo>
                <a:lnTo>
                  <a:pt x="90453" y="291542"/>
                </a:lnTo>
                <a:lnTo>
                  <a:pt x="76921" y="282410"/>
                </a:lnTo>
                <a:lnTo>
                  <a:pt x="54196" y="271712"/>
                </a:lnTo>
                <a:lnTo>
                  <a:pt x="31640" y="251805"/>
                </a:lnTo>
                <a:lnTo>
                  <a:pt x="18923" y="245649"/>
                </a:lnTo>
                <a:lnTo>
                  <a:pt x="11275" y="239611"/>
                </a:lnTo>
                <a:lnTo>
                  <a:pt x="308" y="238164"/>
                </a:lnTo>
                <a:lnTo>
                  <a:pt x="0" y="243193"/>
                </a:lnTo>
                <a:lnTo>
                  <a:pt x="2748" y="248491"/>
                </a:lnTo>
                <a:lnTo>
                  <a:pt x="6440" y="254374"/>
                </a:lnTo>
                <a:lnTo>
                  <a:pt x="9577" y="263636"/>
                </a:lnTo>
                <a:lnTo>
                  <a:pt x="15679" y="273083"/>
                </a:lnTo>
                <a:lnTo>
                  <a:pt x="19017" y="282585"/>
                </a:lnTo>
                <a:lnTo>
                  <a:pt x="23548" y="288929"/>
                </a:lnTo>
                <a:lnTo>
                  <a:pt x="29091" y="292455"/>
                </a:lnTo>
                <a:lnTo>
                  <a:pt x="35081" y="295080"/>
                </a:lnTo>
                <a:lnTo>
                  <a:pt x="57060" y="309415"/>
                </a:lnTo>
                <a:lnTo>
                  <a:pt x="71216" y="314413"/>
                </a:lnTo>
                <a:lnTo>
                  <a:pt x="72833" y="316500"/>
                </a:lnTo>
                <a:lnTo>
                  <a:pt x="73912" y="318950"/>
                </a:lnTo>
                <a:lnTo>
                  <a:pt x="75689" y="319525"/>
                </a:lnTo>
                <a:lnTo>
                  <a:pt x="77931" y="318850"/>
                </a:lnTo>
                <a:lnTo>
                  <a:pt x="83247" y="316336"/>
                </a:lnTo>
                <a:lnTo>
                  <a:pt x="92188" y="313863"/>
                </a:lnTo>
                <a:lnTo>
                  <a:pt x="98402" y="309533"/>
                </a:lnTo>
                <a:lnTo>
                  <a:pt x="101869" y="301259"/>
                </a:lnTo>
                <a:lnTo>
                  <a:pt x="102794" y="296090"/>
                </a:lnTo>
                <a:lnTo>
                  <a:pt x="105527" y="291585"/>
                </a:lnTo>
                <a:lnTo>
                  <a:pt x="117370" y="279130"/>
                </a:lnTo>
                <a:lnTo>
                  <a:pt x="131648" y="244898"/>
                </a:lnTo>
                <a:lnTo>
                  <a:pt x="133218" y="2095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SMARTInkShape-Group62"/>
          <p:cNvGrpSpPr/>
          <p:nvPr/>
        </p:nvGrpSpPr>
        <p:grpSpPr>
          <a:xfrm>
            <a:off x="10325153" y="4933950"/>
            <a:ext cx="476066" cy="1238098"/>
            <a:chOff x="10325153" y="4933950"/>
            <a:chExt cx="476066" cy="1238098"/>
          </a:xfrm>
        </p:grpSpPr>
        <p:sp>
          <p:nvSpPr>
            <p:cNvPr id="50" name="SMARTInkShape-457"/>
            <p:cNvSpPr/>
            <p:nvPr>
              <p:custDataLst>
                <p:tags r:id="rId11"/>
              </p:custDataLst>
            </p:nvPr>
          </p:nvSpPr>
          <p:spPr>
            <a:xfrm>
              <a:off x="10325153" y="4933950"/>
              <a:ext cx="152179" cy="207655"/>
            </a:xfrm>
            <a:custGeom>
              <a:avLst/>
              <a:gdLst/>
              <a:ahLst/>
              <a:cxnLst/>
              <a:rect l="0" t="0" r="0" b="0"/>
              <a:pathLst>
                <a:path w="152179" h="207655">
                  <a:moveTo>
                    <a:pt x="9472" y="0"/>
                  </a:moveTo>
                  <a:lnTo>
                    <a:pt x="9472" y="0"/>
                  </a:lnTo>
                  <a:lnTo>
                    <a:pt x="8414" y="42562"/>
                  </a:lnTo>
                  <a:lnTo>
                    <a:pt x="829" y="72942"/>
                  </a:lnTo>
                  <a:lnTo>
                    <a:pt x="0" y="114481"/>
                  </a:lnTo>
                  <a:lnTo>
                    <a:pt x="1012" y="146074"/>
                  </a:lnTo>
                  <a:lnTo>
                    <a:pt x="9649" y="176548"/>
                  </a:lnTo>
                  <a:lnTo>
                    <a:pt x="22614" y="193510"/>
                  </a:lnTo>
                  <a:lnTo>
                    <a:pt x="31827" y="203151"/>
                  </a:lnTo>
                  <a:lnTo>
                    <a:pt x="40927" y="206706"/>
                  </a:lnTo>
                  <a:lnTo>
                    <a:pt x="46318" y="207654"/>
                  </a:lnTo>
                  <a:lnTo>
                    <a:pt x="55128" y="205885"/>
                  </a:lnTo>
                  <a:lnTo>
                    <a:pt x="62573" y="202629"/>
                  </a:lnTo>
                  <a:lnTo>
                    <a:pt x="84264" y="195311"/>
                  </a:lnTo>
                  <a:lnTo>
                    <a:pt x="93160" y="186994"/>
                  </a:lnTo>
                  <a:lnTo>
                    <a:pt x="129160" y="145051"/>
                  </a:lnTo>
                  <a:lnTo>
                    <a:pt x="148029" y="102209"/>
                  </a:lnTo>
                  <a:lnTo>
                    <a:pt x="152178" y="59025"/>
                  </a:lnTo>
                  <a:lnTo>
                    <a:pt x="151256" y="35727"/>
                  </a:lnTo>
                  <a:lnTo>
                    <a:pt x="144734" y="23403"/>
                  </a:lnTo>
                  <a:lnTo>
                    <a:pt x="139085" y="16398"/>
                  </a:lnTo>
                  <a:lnTo>
                    <a:pt x="130225" y="12580"/>
                  </a:lnTo>
                  <a:lnTo>
                    <a:pt x="85004" y="9605"/>
                  </a:lnTo>
                  <a:lnTo>
                    <a:pt x="73733" y="10619"/>
                  </a:lnTo>
                  <a:lnTo>
                    <a:pt x="61439" y="17140"/>
                  </a:lnTo>
                  <a:lnTo>
                    <a:pt x="51093" y="24716"/>
                  </a:lnTo>
                  <a:lnTo>
                    <a:pt x="44551" y="26860"/>
                  </a:lnTo>
                  <a:lnTo>
                    <a:pt x="42383" y="28490"/>
                  </a:lnTo>
                  <a:lnTo>
                    <a:pt x="39975" y="33123"/>
                  </a:lnTo>
                  <a:lnTo>
                    <a:pt x="38047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458"/>
            <p:cNvSpPr/>
            <p:nvPr>
              <p:custDataLst>
                <p:tags r:id="rId12"/>
              </p:custDataLst>
            </p:nvPr>
          </p:nvSpPr>
          <p:spPr>
            <a:xfrm>
              <a:off x="10477500" y="5620346"/>
              <a:ext cx="152231" cy="156915"/>
            </a:xfrm>
            <a:custGeom>
              <a:avLst/>
              <a:gdLst/>
              <a:ahLst/>
              <a:cxnLst/>
              <a:rect l="0" t="0" r="0" b="0"/>
              <a:pathLst>
                <a:path w="152231" h="156915">
                  <a:moveTo>
                    <a:pt x="0" y="66079"/>
                  </a:moveTo>
                  <a:lnTo>
                    <a:pt x="0" y="66079"/>
                  </a:lnTo>
                  <a:lnTo>
                    <a:pt x="0" y="112425"/>
                  </a:lnTo>
                  <a:lnTo>
                    <a:pt x="0" y="125084"/>
                  </a:lnTo>
                  <a:lnTo>
                    <a:pt x="2823" y="132167"/>
                  </a:lnTo>
                  <a:lnTo>
                    <a:pt x="13257" y="145338"/>
                  </a:lnTo>
                  <a:lnTo>
                    <a:pt x="19298" y="148931"/>
                  </a:lnTo>
                  <a:lnTo>
                    <a:pt x="41503" y="156914"/>
                  </a:lnTo>
                  <a:lnTo>
                    <a:pt x="69324" y="149374"/>
                  </a:lnTo>
                  <a:lnTo>
                    <a:pt x="80553" y="145432"/>
                  </a:lnTo>
                  <a:lnTo>
                    <a:pt x="98774" y="141097"/>
                  </a:lnTo>
                  <a:lnTo>
                    <a:pt x="125164" y="120944"/>
                  </a:lnTo>
                  <a:lnTo>
                    <a:pt x="145889" y="92881"/>
                  </a:lnTo>
                  <a:lnTo>
                    <a:pt x="149506" y="82930"/>
                  </a:lnTo>
                  <a:lnTo>
                    <a:pt x="152230" y="45607"/>
                  </a:lnTo>
                  <a:lnTo>
                    <a:pt x="147293" y="29792"/>
                  </a:lnTo>
                  <a:lnTo>
                    <a:pt x="139128" y="16757"/>
                  </a:lnTo>
                  <a:lnTo>
                    <a:pt x="124949" y="6192"/>
                  </a:lnTo>
                  <a:lnTo>
                    <a:pt x="112399" y="1416"/>
                  </a:lnTo>
                  <a:lnTo>
                    <a:pt x="96921" y="0"/>
                  </a:lnTo>
                  <a:lnTo>
                    <a:pt x="54945" y="9139"/>
                  </a:lnTo>
                  <a:lnTo>
                    <a:pt x="46293" y="13609"/>
                  </a:lnTo>
                  <a:lnTo>
                    <a:pt x="21279" y="32894"/>
                  </a:lnTo>
                  <a:lnTo>
                    <a:pt x="9525" y="375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459"/>
            <p:cNvSpPr/>
            <p:nvPr>
              <p:custDataLst>
                <p:tags r:id="rId13"/>
              </p:custDataLst>
            </p:nvPr>
          </p:nvSpPr>
          <p:spPr>
            <a:xfrm>
              <a:off x="10687050" y="6029340"/>
              <a:ext cx="114169" cy="142708"/>
            </a:xfrm>
            <a:custGeom>
              <a:avLst/>
              <a:gdLst/>
              <a:ahLst/>
              <a:cxnLst/>
              <a:rect l="0" t="0" r="0" b="0"/>
              <a:pathLst>
                <a:path w="114169" h="142708">
                  <a:moveTo>
                    <a:pt x="0" y="114285"/>
                  </a:moveTo>
                  <a:lnTo>
                    <a:pt x="0" y="114285"/>
                  </a:lnTo>
                  <a:lnTo>
                    <a:pt x="0" y="119342"/>
                  </a:lnTo>
                  <a:lnTo>
                    <a:pt x="1058" y="120831"/>
                  </a:lnTo>
                  <a:lnTo>
                    <a:pt x="2823" y="121824"/>
                  </a:lnTo>
                  <a:lnTo>
                    <a:pt x="5057" y="122486"/>
                  </a:lnTo>
                  <a:lnTo>
                    <a:pt x="6546" y="123986"/>
                  </a:lnTo>
                  <a:lnTo>
                    <a:pt x="11759" y="133997"/>
                  </a:lnTo>
                  <a:lnTo>
                    <a:pt x="17611" y="141109"/>
                  </a:lnTo>
                  <a:lnTo>
                    <a:pt x="21233" y="142082"/>
                  </a:lnTo>
                  <a:lnTo>
                    <a:pt x="32181" y="142707"/>
                  </a:lnTo>
                  <a:lnTo>
                    <a:pt x="59038" y="134645"/>
                  </a:lnTo>
                  <a:lnTo>
                    <a:pt x="61585" y="133150"/>
                  </a:lnTo>
                  <a:lnTo>
                    <a:pt x="63281" y="131096"/>
                  </a:lnTo>
                  <a:lnTo>
                    <a:pt x="66225" y="125990"/>
                  </a:lnTo>
                  <a:lnTo>
                    <a:pt x="100563" y="87819"/>
                  </a:lnTo>
                  <a:lnTo>
                    <a:pt x="106766" y="68644"/>
                  </a:lnTo>
                  <a:lnTo>
                    <a:pt x="109277" y="64808"/>
                  </a:lnTo>
                  <a:lnTo>
                    <a:pt x="112812" y="49295"/>
                  </a:lnTo>
                  <a:lnTo>
                    <a:pt x="114168" y="25812"/>
                  </a:lnTo>
                  <a:lnTo>
                    <a:pt x="111420" y="19225"/>
                  </a:lnTo>
                  <a:lnTo>
                    <a:pt x="107728" y="12769"/>
                  </a:lnTo>
                  <a:lnTo>
                    <a:pt x="106088" y="6372"/>
                  </a:lnTo>
                  <a:lnTo>
                    <a:pt x="104591" y="4244"/>
                  </a:lnTo>
                  <a:lnTo>
                    <a:pt x="102536" y="2824"/>
                  </a:lnTo>
                  <a:lnTo>
                    <a:pt x="97430" y="1247"/>
                  </a:lnTo>
                  <a:lnTo>
                    <a:pt x="63488" y="0"/>
                  </a:lnTo>
                  <a:lnTo>
                    <a:pt x="57145" y="2814"/>
                  </a:lnTo>
                  <a:lnTo>
                    <a:pt x="50798" y="6534"/>
                  </a:lnTo>
                  <a:lnTo>
                    <a:pt x="41274" y="9687"/>
                  </a:lnTo>
                  <a:lnTo>
                    <a:pt x="34925" y="14175"/>
                  </a:lnTo>
                  <a:lnTo>
                    <a:pt x="31398" y="19697"/>
                  </a:lnTo>
                  <a:lnTo>
                    <a:pt x="24076" y="36922"/>
                  </a:lnTo>
                  <a:lnTo>
                    <a:pt x="2770" y="74029"/>
                  </a:lnTo>
                  <a:lnTo>
                    <a:pt x="0" y="952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SMARTInkShape-Group63"/>
          <p:cNvGrpSpPr/>
          <p:nvPr/>
        </p:nvGrpSpPr>
        <p:grpSpPr>
          <a:xfrm>
            <a:off x="11125365" y="5162550"/>
            <a:ext cx="332534" cy="1085809"/>
            <a:chOff x="11125365" y="5162550"/>
            <a:chExt cx="332534" cy="1085809"/>
          </a:xfrm>
        </p:grpSpPr>
        <p:sp>
          <p:nvSpPr>
            <p:cNvPr id="54" name="SMARTInkShape-460"/>
            <p:cNvSpPr/>
            <p:nvPr>
              <p:custDataLst>
                <p:tags r:id="rId8"/>
              </p:custDataLst>
            </p:nvPr>
          </p:nvSpPr>
          <p:spPr>
            <a:xfrm>
              <a:off x="11125365" y="5162550"/>
              <a:ext cx="161558" cy="180499"/>
            </a:xfrm>
            <a:custGeom>
              <a:avLst/>
              <a:gdLst/>
              <a:ahLst/>
              <a:cxnLst/>
              <a:rect l="0" t="0" r="0" b="0"/>
              <a:pathLst>
                <a:path w="161558" h="180499">
                  <a:moveTo>
                    <a:pt x="133185" y="38100"/>
                  </a:moveTo>
                  <a:lnTo>
                    <a:pt x="133185" y="38100"/>
                  </a:lnTo>
                  <a:lnTo>
                    <a:pt x="124052" y="38100"/>
                  </a:lnTo>
                  <a:lnTo>
                    <a:pt x="116133" y="31554"/>
                  </a:lnTo>
                  <a:lnTo>
                    <a:pt x="107436" y="28399"/>
                  </a:lnTo>
                  <a:lnTo>
                    <a:pt x="98157" y="22290"/>
                  </a:lnTo>
                  <a:lnTo>
                    <a:pt x="91864" y="20490"/>
                  </a:lnTo>
                  <a:lnTo>
                    <a:pt x="88704" y="21068"/>
                  </a:lnTo>
                  <a:lnTo>
                    <a:pt x="76029" y="26779"/>
                  </a:lnTo>
                  <a:lnTo>
                    <a:pt x="63687" y="30865"/>
                  </a:lnTo>
                  <a:lnTo>
                    <a:pt x="49446" y="38778"/>
                  </a:lnTo>
                  <a:lnTo>
                    <a:pt x="41993" y="45810"/>
                  </a:lnTo>
                  <a:lnTo>
                    <a:pt x="12557" y="91997"/>
                  </a:lnTo>
                  <a:lnTo>
                    <a:pt x="4075" y="108868"/>
                  </a:lnTo>
                  <a:lnTo>
                    <a:pt x="0" y="145528"/>
                  </a:lnTo>
                  <a:lnTo>
                    <a:pt x="4940" y="160477"/>
                  </a:lnTo>
                  <a:lnTo>
                    <a:pt x="7472" y="164135"/>
                  </a:lnTo>
                  <a:lnTo>
                    <a:pt x="13107" y="168199"/>
                  </a:lnTo>
                  <a:lnTo>
                    <a:pt x="32952" y="177354"/>
                  </a:lnTo>
                  <a:lnTo>
                    <a:pt x="58459" y="180498"/>
                  </a:lnTo>
                  <a:lnTo>
                    <a:pt x="80128" y="173277"/>
                  </a:lnTo>
                  <a:lnTo>
                    <a:pt x="111081" y="158572"/>
                  </a:lnTo>
                  <a:lnTo>
                    <a:pt x="120891" y="149499"/>
                  </a:lnTo>
                  <a:lnTo>
                    <a:pt x="129838" y="139469"/>
                  </a:lnTo>
                  <a:lnTo>
                    <a:pt x="150006" y="121584"/>
                  </a:lnTo>
                  <a:lnTo>
                    <a:pt x="156536" y="110129"/>
                  </a:lnTo>
                  <a:lnTo>
                    <a:pt x="161072" y="84301"/>
                  </a:lnTo>
                  <a:lnTo>
                    <a:pt x="161557" y="68487"/>
                  </a:lnTo>
                  <a:lnTo>
                    <a:pt x="159507" y="63650"/>
                  </a:lnTo>
                  <a:lnTo>
                    <a:pt x="130695" y="30755"/>
                  </a:lnTo>
                  <a:lnTo>
                    <a:pt x="107294" y="16305"/>
                  </a:lnTo>
                  <a:lnTo>
                    <a:pt x="5698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461"/>
            <p:cNvSpPr/>
            <p:nvPr>
              <p:custDataLst>
                <p:tags r:id="rId9"/>
              </p:custDataLst>
            </p:nvPr>
          </p:nvSpPr>
          <p:spPr>
            <a:xfrm>
              <a:off x="11296650" y="5667375"/>
              <a:ext cx="161249" cy="170882"/>
            </a:xfrm>
            <a:custGeom>
              <a:avLst/>
              <a:gdLst/>
              <a:ahLst/>
              <a:cxnLst/>
              <a:rect l="0" t="0" r="0" b="0"/>
              <a:pathLst>
                <a:path w="161249" h="170882">
                  <a:moveTo>
                    <a:pt x="38100" y="38100"/>
                  </a:moveTo>
                  <a:lnTo>
                    <a:pt x="38100" y="38100"/>
                  </a:lnTo>
                  <a:lnTo>
                    <a:pt x="38100" y="43157"/>
                  </a:lnTo>
                  <a:lnTo>
                    <a:pt x="37042" y="44646"/>
                  </a:lnTo>
                  <a:lnTo>
                    <a:pt x="35278" y="45639"/>
                  </a:lnTo>
                  <a:lnTo>
                    <a:pt x="33043" y="46301"/>
                  </a:lnTo>
                  <a:lnTo>
                    <a:pt x="18802" y="57812"/>
                  </a:lnTo>
                  <a:lnTo>
                    <a:pt x="13648" y="63795"/>
                  </a:lnTo>
                  <a:lnTo>
                    <a:pt x="11357" y="69981"/>
                  </a:lnTo>
                  <a:lnTo>
                    <a:pt x="9539" y="116152"/>
                  </a:lnTo>
                  <a:lnTo>
                    <a:pt x="14587" y="131665"/>
                  </a:lnTo>
                  <a:lnTo>
                    <a:pt x="25773" y="148265"/>
                  </a:lnTo>
                  <a:lnTo>
                    <a:pt x="41325" y="164974"/>
                  </a:lnTo>
                  <a:lnTo>
                    <a:pt x="50469" y="168572"/>
                  </a:lnTo>
                  <a:lnTo>
                    <a:pt x="68531" y="170881"/>
                  </a:lnTo>
                  <a:lnTo>
                    <a:pt x="89894" y="163733"/>
                  </a:lnTo>
                  <a:lnTo>
                    <a:pt x="111674" y="152130"/>
                  </a:lnTo>
                  <a:lnTo>
                    <a:pt x="119483" y="144872"/>
                  </a:lnTo>
                  <a:lnTo>
                    <a:pt x="154206" y="98255"/>
                  </a:lnTo>
                  <a:lnTo>
                    <a:pt x="159638" y="79325"/>
                  </a:lnTo>
                  <a:lnTo>
                    <a:pt x="161248" y="65367"/>
                  </a:lnTo>
                  <a:lnTo>
                    <a:pt x="156668" y="49471"/>
                  </a:lnTo>
                  <a:lnTo>
                    <a:pt x="139517" y="20784"/>
                  </a:lnTo>
                  <a:lnTo>
                    <a:pt x="130446" y="11707"/>
                  </a:lnTo>
                  <a:lnTo>
                    <a:pt x="120418" y="5203"/>
                  </a:lnTo>
                  <a:lnTo>
                    <a:pt x="112433" y="2313"/>
                  </a:lnTo>
                  <a:lnTo>
                    <a:pt x="65126" y="136"/>
                  </a:lnTo>
                  <a:lnTo>
                    <a:pt x="18847" y="1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462"/>
            <p:cNvSpPr/>
            <p:nvPr>
              <p:custDataLst>
                <p:tags r:id="rId10"/>
              </p:custDataLst>
            </p:nvPr>
          </p:nvSpPr>
          <p:spPr>
            <a:xfrm>
              <a:off x="11325225" y="6078406"/>
              <a:ext cx="110151" cy="169953"/>
            </a:xfrm>
            <a:custGeom>
              <a:avLst/>
              <a:gdLst/>
              <a:ahLst/>
              <a:cxnLst/>
              <a:rect l="0" t="0" r="0" b="0"/>
              <a:pathLst>
                <a:path w="110151" h="169953">
                  <a:moveTo>
                    <a:pt x="28575" y="17594"/>
                  </a:moveTo>
                  <a:lnTo>
                    <a:pt x="28575" y="17594"/>
                  </a:lnTo>
                  <a:lnTo>
                    <a:pt x="28575" y="31783"/>
                  </a:lnTo>
                  <a:lnTo>
                    <a:pt x="25753" y="37306"/>
                  </a:lnTo>
                  <a:lnTo>
                    <a:pt x="22029" y="43289"/>
                  </a:lnTo>
                  <a:lnTo>
                    <a:pt x="10485" y="81277"/>
                  </a:lnTo>
                  <a:lnTo>
                    <a:pt x="8751" y="97964"/>
                  </a:lnTo>
                  <a:lnTo>
                    <a:pt x="1361" y="123793"/>
                  </a:lnTo>
                  <a:lnTo>
                    <a:pt x="1966" y="127552"/>
                  </a:lnTo>
                  <a:lnTo>
                    <a:pt x="7718" y="144011"/>
                  </a:lnTo>
                  <a:lnTo>
                    <a:pt x="8320" y="149497"/>
                  </a:lnTo>
                  <a:lnTo>
                    <a:pt x="9781" y="153154"/>
                  </a:lnTo>
                  <a:lnTo>
                    <a:pt x="11812" y="155593"/>
                  </a:lnTo>
                  <a:lnTo>
                    <a:pt x="14225" y="157218"/>
                  </a:lnTo>
                  <a:lnTo>
                    <a:pt x="15833" y="159360"/>
                  </a:lnTo>
                  <a:lnTo>
                    <a:pt x="17620" y="164563"/>
                  </a:lnTo>
                  <a:lnTo>
                    <a:pt x="19155" y="166373"/>
                  </a:lnTo>
                  <a:lnTo>
                    <a:pt x="23684" y="168384"/>
                  </a:lnTo>
                  <a:lnTo>
                    <a:pt x="53983" y="169952"/>
                  </a:lnTo>
                  <a:lnTo>
                    <a:pt x="78330" y="161789"/>
                  </a:lnTo>
                  <a:lnTo>
                    <a:pt x="85261" y="155411"/>
                  </a:lnTo>
                  <a:lnTo>
                    <a:pt x="101912" y="132286"/>
                  </a:lnTo>
                  <a:lnTo>
                    <a:pt x="103926" y="119663"/>
                  </a:lnTo>
                  <a:lnTo>
                    <a:pt x="105456" y="108466"/>
                  </a:lnTo>
                  <a:lnTo>
                    <a:pt x="110150" y="91321"/>
                  </a:lnTo>
                  <a:lnTo>
                    <a:pt x="98410" y="43782"/>
                  </a:lnTo>
                  <a:lnTo>
                    <a:pt x="95128" y="31468"/>
                  </a:lnTo>
                  <a:lnTo>
                    <a:pt x="90610" y="24466"/>
                  </a:lnTo>
                  <a:lnTo>
                    <a:pt x="85074" y="20648"/>
                  </a:lnTo>
                  <a:lnTo>
                    <a:pt x="48197" y="5914"/>
                  </a:lnTo>
                  <a:lnTo>
                    <a:pt x="41529" y="1820"/>
                  </a:lnTo>
                  <a:lnTo>
                    <a:pt x="35038" y="0"/>
                  </a:lnTo>
                  <a:lnTo>
                    <a:pt x="31826" y="573"/>
                  </a:lnTo>
                  <a:lnTo>
                    <a:pt x="19066" y="6275"/>
                  </a:lnTo>
                  <a:lnTo>
                    <a:pt x="0" y="80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SMARTInkShape-463"/>
          <p:cNvSpPr/>
          <p:nvPr>
            <p:custDataLst>
              <p:tags r:id="rId2"/>
            </p:custDataLst>
          </p:nvPr>
        </p:nvSpPr>
        <p:spPr>
          <a:xfrm>
            <a:off x="10715625" y="5095915"/>
            <a:ext cx="160562" cy="142706"/>
          </a:xfrm>
          <a:custGeom>
            <a:avLst/>
            <a:gdLst/>
            <a:ahLst/>
            <a:cxnLst/>
            <a:rect l="0" t="0" r="0" b="0"/>
            <a:pathLst>
              <a:path w="160562" h="142706">
                <a:moveTo>
                  <a:pt x="38100" y="66635"/>
                </a:moveTo>
                <a:lnTo>
                  <a:pt x="38100" y="66635"/>
                </a:lnTo>
                <a:lnTo>
                  <a:pt x="38100" y="74836"/>
                </a:lnTo>
                <a:lnTo>
                  <a:pt x="44646" y="83503"/>
                </a:lnTo>
                <a:lnTo>
                  <a:pt x="46302" y="89301"/>
                </a:lnTo>
                <a:lnTo>
                  <a:pt x="47509" y="111094"/>
                </a:lnTo>
                <a:lnTo>
                  <a:pt x="55149" y="124204"/>
                </a:lnTo>
                <a:lnTo>
                  <a:pt x="55817" y="127239"/>
                </a:lnTo>
                <a:lnTo>
                  <a:pt x="57319" y="129263"/>
                </a:lnTo>
                <a:lnTo>
                  <a:pt x="59379" y="130612"/>
                </a:lnTo>
                <a:lnTo>
                  <a:pt x="64491" y="133169"/>
                </a:lnTo>
                <a:lnTo>
                  <a:pt x="73319" y="139501"/>
                </a:lnTo>
                <a:lnTo>
                  <a:pt x="82637" y="141847"/>
                </a:lnTo>
                <a:lnTo>
                  <a:pt x="98437" y="142705"/>
                </a:lnTo>
                <a:lnTo>
                  <a:pt x="104781" y="139955"/>
                </a:lnTo>
                <a:lnTo>
                  <a:pt x="107954" y="137740"/>
                </a:lnTo>
                <a:lnTo>
                  <a:pt x="131366" y="131071"/>
                </a:lnTo>
                <a:lnTo>
                  <a:pt x="135201" y="128643"/>
                </a:lnTo>
                <a:lnTo>
                  <a:pt x="139464" y="123121"/>
                </a:lnTo>
                <a:lnTo>
                  <a:pt x="150877" y="93320"/>
                </a:lnTo>
                <a:lnTo>
                  <a:pt x="155022" y="65968"/>
                </a:lnTo>
                <a:lnTo>
                  <a:pt x="160561" y="46160"/>
                </a:lnTo>
                <a:lnTo>
                  <a:pt x="159958" y="42402"/>
                </a:lnTo>
                <a:lnTo>
                  <a:pt x="154207" y="25943"/>
                </a:lnTo>
                <a:lnTo>
                  <a:pt x="152144" y="15742"/>
                </a:lnTo>
                <a:lnTo>
                  <a:pt x="147700" y="7679"/>
                </a:lnTo>
                <a:lnTo>
                  <a:pt x="142198" y="3391"/>
                </a:lnTo>
                <a:lnTo>
                  <a:pt x="135165" y="1485"/>
                </a:lnTo>
                <a:lnTo>
                  <a:pt x="91075" y="0"/>
                </a:lnTo>
                <a:lnTo>
                  <a:pt x="72729" y="1030"/>
                </a:lnTo>
                <a:lnTo>
                  <a:pt x="54945" y="7568"/>
                </a:lnTo>
                <a:lnTo>
                  <a:pt x="38919" y="16437"/>
                </a:lnTo>
                <a:lnTo>
                  <a:pt x="32114" y="18925"/>
                </a:lnTo>
                <a:lnTo>
                  <a:pt x="6365" y="41356"/>
                </a:lnTo>
                <a:lnTo>
                  <a:pt x="2829" y="47638"/>
                </a:lnTo>
                <a:lnTo>
                  <a:pt x="0" y="5711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ARTInkShape-464"/>
          <p:cNvSpPr/>
          <p:nvPr>
            <p:custDataLst>
              <p:tags r:id="rId3"/>
            </p:custDataLst>
          </p:nvPr>
        </p:nvSpPr>
        <p:spPr>
          <a:xfrm>
            <a:off x="10258817" y="5962710"/>
            <a:ext cx="161484" cy="157719"/>
          </a:xfrm>
          <a:custGeom>
            <a:avLst/>
            <a:gdLst/>
            <a:ahLst/>
            <a:cxnLst/>
            <a:rect l="0" t="0" r="0" b="0"/>
            <a:pathLst>
              <a:path w="161484" h="157719">
                <a:moveTo>
                  <a:pt x="9133" y="95190"/>
                </a:moveTo>
                <a:lnTo>
                  <a:pt x="9133" y="95190"/>
                </a:lnTo>
                <a:lnTo>
                  <a:pt x="931" y="95190"/>
                </a:lnTo>
                <a:lnTo>
                  <a:pt x="490" y="96248"/>
                </a:lnTo>
                <a:lnTo>
                  <a:pt x="0" y="100247"/>
                </a:lnTo>
                <a:lnTo>
                  <a:pt x="2605" y="105551"/>
                </a:lnTo>
                <a:lnTo>
                  <a:pt x="14819" y="120700"/>
                </a:lnTo>
                <a:lnTo>
                  <a:pt x="20721" y="133312"/>
                </a:lnTo>
                <a:lnTo>
                  <a:pt x="31767" y="145994"/>
                </a:lnTo>
                <a:lnTo>
                  <a:pt x="40711" y="149519"/>
                </a:lnTo>
                <a:lnTo>
                  <a:pt x="79983" y="157718"/>
                </a:lnTo>
                <a:lnTo>
                  <a:pt x="110624" y="151893"/>
                </a:lnTo>
                <a:lnTo>
                  <a:pt x="126458" y="144916"/>
                </a:lnTo>
                <a:lnTo>
                  <a:pt x="155053" y="120548"/>
                </a:lnTo>
                <a:lnTo>
                  <a:pt x="158654" y="114221"/>
                </a:lnTo>
                <a:lnTo>
                  <a:pt x="160680" y="101887"/>
                </a:lnTo>
                <a:lnTo>
                  <a:pt x="161483" y="68300"/>
                </a:lnTo>
                <a:lnTo>
                  <a:pt x="153327" y="36616"/>
                </a:lnTo>
                <a:lnTo>
                  <a:pt x="138118" y="15965"/>
                </a:lnTo>
                <a:lnTo>
                  <a:pt x="127197" y="5158"/>
                </a:lnTo>
                <a:lnTo>
                  <a:pt x="120520" y="2259"/>
                </a:lnTo>
                <a:lnTo>
                  <a:pt x="82558" y="0"/>
                </a:lnTo>
                <a:lnTo>
                  <a:pt x="67695" y="5014"/>
                </a:lnTo>
                <a:lnTo>
                  <a:pt x="39404" y="22332"/>
                </a:lnTo>
                <a:lnTo>
                  <a:pt x="35664" y="26509"/>
                </a:lnTo>
                <a:lnTo>
                  <a:pt x="28183" y="4756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SMARTInkShape-Group66"/>
          <p:cNvGrpSpPr/>
          <p:nvPr/>
        </p:nvGrpSpPr>
        <p:grpSpPr>
          <a:xfrm>
            <a:off x="10382250" y="4895862"/>
            <a:ext cx="619126" cy="352414"/>
            <a:chOff x="10382250" y="4895862"/>
            <a:chExt cx="619126" cy="352414"/>
          </a:xfrm>
        </p:grpSpPr>
        <p:sp>
          <p:nvSpPr>
            <p:cNvPr id="60" name="SMARTInkShape-465"/>
            <p:cNvSpPr/>
            <p:nvPr>
              <p:custDataLst>
                <p:tags r:id="rId6"/>
              </p:custDataLst>
            </p:nvPr>
          </p:nvSpPr>
          <p:spPr>
            <a:xfrm>
              <a:off x="10382250" y="4895862"/>
              <a:ext cx="285751" cy="352414"/>
            </a:xfrm>
            <a:custGeom>
              <a:avLst/>
              <a:gdLst/>
              <a:ahLst/>
              <a:cxnLst/>
              <a:rect l="0" t="0" r="0" b="0"/>
              <a:pathLst>
                <a:path w="285751" h="352414">
                  <a:moveTo>
                    <a:pt x="0" y="352413"/>
                  </a:moveTo>
                  <a:lnTo>
                    <a:pt x="0" y="352413"/>
                  </a:lnTo>
                  <a:lnTo>
                    <a:pt x="5057" y="352413"/>
                  </a:lnTo>
                  <a:lnTo>
                    <a:pt x="10361" y="349591"/>
                  </a:lnTo>
                  <a:lnTo>
                    <a:pt x="40446" y="326903"/>
                  </a:lnTo>
                  <a:lnTo>
                    <a:pt x="75735" y="283502"/>
                  </a:lnTo>
                  <a:lnTo>
                    <a:pt x="98399" y="241157"/>
                  </a:lnTo>
                  <a:lnTo>
                    <a:pt x="117118" y="201982"/>
                  </a:lnTo>
                  <a:lnTo>
                    <a:pt x="131363" y="178724"/>
                  </a:lnTo>
                  <a:lnTo>
                    <a:pt x="139464" y="154547"/>
                  </a:lnTo>
                  <a:lnTo>
                    <a:pt x="143477" y="139590"/>
                  </a:lnTo>
                  <a:lnTo>
                    <a:pt x="167632" y="91972"/>
                  </a:lnTo>
                  <a:lnTo>
                    <a:pt x="185449" y="45426"/>
                  </a:lnTo>
                  <a:lnTo>
                    <a:pt x="190056" y="22330"/>
                  </a:lnTo>
                  <a:lnTo>
                    <a:pt x="190460" y="11126"/>
                  </a:lnTo>
                  <a:lnTo>
                    <a:pt x="189415" y="10589"/>
                  </a:lnTo>
                  <a:lnTo>
                    <a:pt x="181091" y="9525"/>
                  </a:lnTo>
                  <a:lnTo>
                    <a:pt x="180977" y="31903"/>
                  </a:lnTo>
                  <a:lnTo>
                    <a:pt x="178154" y="38161"/>
                  </a:lnTo>
                  <a:lnTo>
                    <a:pt x="174430" y="44471"/>
                  </a:lnTo>
                  <a:lnTo>
                    <a:pt x="172038" y="57144"/>
                  </a:lnTo>
                  <a:lnTo>
                    <a:pt x="170653" y="64549"/>
                  </a:lnTo>
                  <a:lnTo>
                    <a:pt x="161136" y="94781"/>
                  </a:lnTo>
                  <a:lnTo>
                    <a:pt x="153760" y="103239"/>
                  </a:lnTo>
                  <a:lnTo>
                    <a:pt x="152519" y="112831"/>
                  </a:lnTo>
                  <a:lnTo>
                    <a:pt x="152400" y="77348"/>
                  </a:lnTo>
                  <a:lnTo>
                    <a:pt x="166588" y="30362"/>
                  </a:lnTo>
                  <a:lnTo>
                    <a:pt x="175066" y="17337"/>
                  </a:lnTo>
                  <a:lnTo>
                    <a:pt x="181172" y="12990"/>
                  </a:lnTo>
                  <a:lnTo>
                    <a:pt x="184280" y="11831"/>
                  </a:lnTo>
                  <a:lnTo>
                    <a:pt x="186354" y="10000"/>
                  </a:lnTo>
                  <a:lnTo>
                    <a:pt x="189954" y="1516"/>
                  </a:lnTo>
                  <a:lnTo>
                    <a:pt x="193080" y="667"/>
                  </a:lnTo>
                  <a:lnTo>
                    <a:pt x="222295" y="0"/>
                  </a:lnTo>
                  <a:lnTo>
                    <a:pt x="228620" y="2815"/>
                  </a:lnTo>
                  <a:lnTo>
                    <a:pt x="234959" y="6536"/>
                  </a:lnTo>
                  <a:lnTo>
                    <a:pt x="244478" y="9689"/>
                  </a:lnTo>
                  <a:lnTo>
                    <a:pt x="285750" y="380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466"/>
            <p:cNvSpPr/>
            <p:nvPr>
              <p:custDataLst>
                <p:tags r:id="rId7"/>
              </p:custDataLst>
            </p:nvPr>
          </p:nvSpPr>
          <p:spPr>
            <a:xfrm>
              <a:off x="10839450" y="4933950"/>
              <a:ext cx="161926" cy="304750"/>
            </a:xfrm>
            <a:custGeom>
              <a:avLst/>
              <a:gdLst/>
              <a:ahLst/>
              <a:cxnLst/>
              <a:rect l="0" t="0" r="0" b="0"/>
              <a:pathLst>
                <a:path w="161926" h="304750">
                  <a:moveTo>
                    <a:pt x="0" y="0"/>
                  </a:moveTo>
                  <a:lnTo>
                    <a:pt x="0" y="0"/>
                  </a:lnTo>
                  <a:lnTo>
                    <a:pt x="30591" y="0"/>
                  </a:lnTo>
                  <a:lnTo>
                    <a:pt x="58900" y="8201"/>
                  </a:lnTo>
                  <a:lnTo>
                    <a:pt x="66041" y="14581"/>
                  </a:lnTo>
                  <a:lnTo>
                    <a:pt x="73802" y="23414"/>
                  </a:lnTo>
                  <a:lnTo>
                    <a:pt x="89013" y="35395"/>
                  </a:lnTo>
                  <a:lnTo>
                    <a:pt x="97064" y="46070"/>
                  </a:lnTo>
                  <a:lnTo>
                    <a:pt x="101349" y="57870"/>
                  </a:lnTo>
                  <a:lnTo>
                    <a:pt x="112776" y="101642"/>
                  </a:lnTo>
                  <a:lnTo>
                    <a:pt x="114167" y="147904"/>
                  </a:lnTo>
                  <a:lnTo>
                    <a:pt x="114288" y="195410"/>
                  </a:lnTo>
                  <a:lnTo>
                    <a:pt x="114300" y="242274"/>
                  </a:lnTo>
                  <a:lnTo>
                    <a:pt x="114300" y="276183"/>
                  </a:lnTo>
                  <a:lnTo>
                    <a:pt x="111478" y="284320"/>
                  </a:lnTo>
                  <a:lnTo>
                    <a:pt x="107754" y="291465"/>
                  </a:lnTo>
                  <a:lnTo>
                    <a:pt x="106098" y="298167"/>
                  </a:lnTo>
                  <a:lnTo>
                    <a:pt x="104600" y="300378"/>
                  </a:lnTo>
                  <a:lnTo>
                    <a:pt x="102541" y="301853"/>
                  </a:lnTo>
                  <a:lnTo>
                    <a:pt x="95676" y="304627"/>
                  </a:lnTo>
                  <a:lnTo>
                    <a:pt x="90320" y="304749"/>
                  </a:lnTo>
                  <a:lnTo>
                    <a:pt x="88788" y="303708"/>
                  </a:lnTo>
                  <a:lnTo>
                    <a:pt x="87768" y="301955"/>
                  </a:lnTo>
                  <a:lnTo>
                    <a:pt x="87086" y="299728"/>
                  </a:lnTo>
                  <a:lnTo>
                    <a:pt x="79449" y="287493"/>
                  </a:lnTo>
                  <a:lnTo>
                    <a:pt x="68125" y="241120"/>
                  </a:lnTo>
                  <a:lnTo>
                    <a:pt x="66803" y="216441"/>
                  </a:lnTo>
                  <a:lnTo>
                    <a:pt x="63909" y="209791"/>
                  </a:lnTo>
                  <a:lnTo>
                    <a:pt x="57161" y="200040"/>
                  </a:lnTo>
                  <a:lnTo>
                    <a:pt x="57152" y="213284"/>
                  </a:lnTo>
                  <a:lnTo>
                    <a:pt x="59973" y="219324"/>
                  </a:lnTo>
                  <a:lnTo>
                    <a:pt x="63696" y="225536"/>
                  </a:lnTo>
                  <a:lnTo>
                    <a:pt x="76299" y="262645"/>
                  </a:lnTo>
                  <a:lnTo>
                    <a:pt x="94731" y="285182"/>
                  </a:lnTo>
                  <a:lnTo>
                    <a:pt x="113787" y="285745"/>
                  </a:lnTo>
                  <a:lnTo>
                    <a:pt x="119204" y="280692"/>
                  </a:lnTo>
                  <a:lnTo>
                    <a:pt x="138743" y="250539"/>
                  </a:lnTo>
                  <a:lnTo>
                    <a:pt x="144881" y="230738"/>
                  </a:lnTo>
                  <a:lnTo>
                    <a:pt x="149058" y="223200"/>
                  </a:lnTo>
                  <a:lnTo>
                    <a:pt x="152468" y="213007"/>
                  </a:lnTo>
                  <a:lnTo>
                    <a:pt x="161925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SMARTInkShape-Group67"/>
          <p:cNvGrpSpPr/>
          <p:nvPr/>
        </p:nvGrpSpPr>
        <p:grpSpPr>
          <a:xfrm>
            <a:off x="10829941" y="5096331"/>
            <a:ext cx="638160" cy="1104241"/>
            <a:chOff x="10829941" y="5096331"/>
            <a:chExt cx="638160" cy="1104241"/>
          </a:xfrm>
        </p:grpSpPr>
        <p:sp>
          <p:nvSpPr>
            <p:cNvPr id="63" name="SMARTInkShape-467"/>
            <p:cNvSpPr/>
            <p:nvPr>
              <p:custDataLst>
                <p:tags r:id="rId4"/>
              </p:custDataLst>
            </p:nvPr>
          </p:nvSpPr>
          <p:spPr>
            <a:xfrm>
              <a:off x="11287125" y="5096331"/>
              <a:ext cx="180976" cy="351970"/>
            </a:xfrm>
            <a:custGeom>
              <a:avLst/>
              <a:gdLst/>
              <a:ahLst/>
              <a:cxnLst/>
              <a:rect l="0" t="0" r="0" b="0"/>
              <a:pathLst>
                <a:path w="180976" h="351970">
                  <a:moveTo>
                    <a:pt x="0" y="351969"/>
                  </a:moveTo>
                  <a:lnTo>
                    <a:pt x="0" y="351969"/>
                  </a:lnTo>
                  <a:lnTo>
                    <a:pt x="0" y="346913"/>
                  </a:lnTo>
                  <a:lnTo>
                    <a:pt x="1058" y="345423"/>
                  </a:lnTo>
                  <a:lnTo>
                    <a:pt x="2823" y="344430"/>
                  </a:lnTo>
                  <a:lnTo>
                    <a:pt x="5057" y="343768"/>
                  </a:lnTo>
                  <a:lnTo>
                    <a:pt x="13257" y="337780"/>
                  </a:lnTo>
                  <a:lnTo>
                    <a:pt x="44460" y="290625"/>
                  </a:lnTo>
                  <a:lnTo>
                    <a:pt x="66677" y="247135"/>
                  </a:lnTo>
                  <a:lnTo>
                    <a:pt x="71968" y="233410"/>
                  </a:lnTo>
                  <a:lnTo>
                    <a:pt x="76887" y="186691"/>
                  </a:lnTo>
                  <a:lnTo>
                    <a:pt x="84810" y="140204"/>
                  </a:lnTo>
                  <a:lnTo>
                    <a:pt x="85644" y="94682"/>
                  </a:lnTo>
                  <a:lnTo>
                    <a:pt x="86760" y="73477"/>
                  </a:lnTo>
                  <a:lnTo>
                    <a:pt x="94987" y="31689"/>
                  </a:lnTo>
                  <a:lnTo>
                    <a:pt x="95134" y="25120"/>
                  </a:lnTo>
                  <a:lnTo>
                    <a:pt x="94114" y="22944"/>
                  </a:lnTo>
                  <a:lnTo>
                    <a:pt x="92376" y="21494"/>
                  </a:lnTo>
                  <a:lnTo>
                    <a:pt x="90159" y="20528"/>
                  </a:lnTo>
                  <a:lnTo>
                    <a:pt x="88681" y="18825"/>
                  </a:lnTo>
                  <a:lnTo>
                    <a:pt x="85759" y="9200"/>
                  </a:lnTo>
                  <a:lnTo>
                    <a:pt x="85727" y="23261"/>
                  </a:lnTo>
                  <a:lnTo>
                    <a:pt x="76788" y="58986"/>
                  </a:lnTo>
                  <a:lnTo>
                    <a:pt x="75403" y="70413"/>
                  </a:lnTo>
                  <a:lnTo>
                    <a:pt x="64458" y="111081"/>
                  </a:lnTo>
                  <a:lnTo>
                    <a:pt x="60398" y="118966"/>
                  </a:lnTo>
                  <a:lnTo>
                    <a:pt x="57792" y="132651"/>
                  </a:lnTo>
                  <a:lnTo>
                    <a:pt x="57277" y="145546"/>
                  </a:lnTo>
                  <a:lnTo>
                    <a:pt x="56176" y="147678"/>
                  </a:lnTo>
                  <a:lnTo>
                    <a:pt x="54384" y="149100"/>
                  </a:lnTo>
                  <a:lnTo>
                    <a:pt x="48020" y="151778"/>
                  </a:lnTo>
                  <a:lnTo>
                    <a:pt x="47743" y="146838"/>
                  </a:lnTo>
                  <a:lnTo>
                    <a:pt x="50499" y="141561"/>
                  </a:lnTo>
                  <a:lnTo>
                    <a:pt x="52716" y="138672"/>
                  </a:lnTo>
                  <a:lnTo>
                    <a:pt x="53136" y="134630"/>
                  </a:lnTo>
                  <a:lnTo>
                    <a:pt x="50786" y="118827"/>
                  </a:lnTo>
                  <a:lnTo>
                    <a:pt x="58403" y="94523"/>
                  </a:lnTo>
                  <a:lnTo>
                    <a:pt x="64224" y="75664"/>
                  </a:lnTo>
                  <a:lnTo>
                    <a:pt x="68771" y="56670"/>
                  </a:lnTo>
                  <a:lnTo>
                    <a:pt x="85909" y="21414"/>
                  </a:lnTo>
                  <a:lnTo>
                    <a:pt x="103289" y="1082"/>
                  </a:lnTo>
                  <a:lnTo>
                    <a:pt x="106938" y="228"/>
                  </a:lnTo>
                  <a:lnTo>
                    <a:pt x="109391" y="0"/>
                  </a:lnTo>
                  <a:lnTo>
                    <a:pt x="114940" y="2569"/>
                  </a:lnTo>
                  <a:lnTo>
                    <a:pt x="120934" y="6180"/>
                  </a:lnTo>
                  <a:lnTo>
                    <a:pt x="130259" y="9271"/>
                  </a:lnTo>
                  <a:lnTo>
                    <a:pt x="146061" y="22214"/>
                  </a:lnTo>
                  <a:lnTo>
                    <a:pt x="164750" y="45241"/>
                  </a:lnTo>
                  <a:lnTo>
                    <a:pt x="180975" y="566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468"/>
            <p:cNvSpPr/>
            <p:nvPr>
              <p:custDataLst>
                <p:tags r:id="rId5"/>
              </p:custDataLst>
            </p:nvPr>
          </p:nvSpPr>
          <p:spPr>
            <a:xfrm>
              <a:off x="10829941" y="5800725"/>
              <a:ext cx="171435" cy="399847"/>
            </a:xfrm>
            <a:custGeom>
              <a:avLst/>
              <a:gdLst/>
              <a:ahLst/>
              <a:cxnLst/>
              <a:rect l="0" t="0" r="0" b="0"/>
              <a:pathLst>
                <a:path w="171435" h="399847">
                  <a:moveTo>
                    <a:pt x="38084" y="0"/>
                  </a:moveTo>
                  <a:lnTo>
                    <a:pt x="38084" y="0"/>
                  </a:lnTo>
                  <a:lnTo>
                    <a:pt x="51341" y="0"/>
                  </a:lnTo>
                  <a:lnTo>
                    <a:pt x="57382" y="2822"/>
                  </a:lnTo>
                  <a:lnTo>
                    <a:pt x="60475" y="5057"/>
                  </a:lnTo>
                  <a:lnTo>
                    <a:pt x="76206" y="29659"/>
                  </a:lnTo>
                  <a:lnTo>
                    <a:pt x="95236" y="69592"/>
                  </a:lnTo>
                  <a:lnTo>
                    <a:pt x="110052" y="113626"/>
                  </a:lnTo>
                  <a:lnTo>
                    <a:pt x="113727" y="153774"/>
                  </a:lnTo>
                  <a:lnTo>
                    <a:pt x="120719" y="197317"/>
                  </a:lnTo>
                  <a:lnTo>
                    <a:pt x="123198" y="237590"/>
                  </a:lnTo>
                  <a:lnTo>
                    <a:pt x="120806" y="266541"/>
                  </a:lnTo>
                  <a:lnTo>
                    <a:pt x="115143" y="313246"/>
                  </a:lnTo>
                  <a:lnTo>
                    <a:pt x="113301" y="354168"/>
                  </a:lnTo>
                  <a:lnTo>
                    <a:pt x="104590" y="376362"/>
                  </a:lnTo>
                  <a:lnTo>
                    <a:pt x="102530" y="377908"/>
                  </a:lnTo>
                  <a:lnTo>
                    <a:pt x="96676" y="380389"/>
                  </a:lnTo>
                  <a:lnTo>
                    <a:pt x="90604" y="380819"/>
                  </a:lnTo>
                  <a:lnTo>
                    <a:pt x="85064" y="378097"/>
                  </a:lnTo>
                  <a:lnTo>
                    <a:pt x="72882" y="367727"/>
                  </a:lnTo>
                  <a:lnTo>
                    <a:pt x="40065" y="323579"/>
                  </a:lnTo>
                  <a:lnTo>
                    <a:pt x="9562" y="277054"/>
                  </a:lnTo>
                  <a:lnTo>
                    <a:pt x="150" y="266880"/>
                  </a:lnTo>
                  <a:lnTo>
                    <a:pt x="0" y="279973"/>
                  </a:lnTo>
                  <a:lnTo>
                    <a:pt x="19282" y="324121"/>
                  </a:lnTo>
                  <a:lnTo>
                    <a:pt x="44444" y="368115"/>
                  </a:lnTo>
                  <a:lnTo>
                    <a:pt x="60311" y="392212"/>
                  </a:lnTo>
                  <a:lnTo>
                    <a:pt x="66661" y="396566"/>
                  </a:lnTo>
                  <a:lnTo>
                    <a:pt x="74068" y="398502"/>
                  </a:lnTo>
                  <a:lnTo>
                    <a:pt x="97085" y="399846"/>
                  </a:lnTo>
                  <a:lnTo>
                    <a:pt x="104171" y="397137"/>
                  </a:lnTo>
                  <a:lnTo>
                    <a:pt x="117343" y="386775"/>
                  </a:lnTo>
                  <a:lnTo>
                    <a:pt x="120935" y="377922"/>
                  </a:lnTo>
                  <a:lnTo>
                    <a:pt x="133918" y="335090"/>
                  </a:lnTo>
                  <a:lnTo>
                    <a:pt x="152435" y="290709"/>
                  </a:lnTo>
                  <a:lnTo>
                    <a:pt x="157698" y="280546"/>
                  </a:lnTo>
                  <a:lnTo>
                    <a:pt x="169202" y="238006"/>
                  </a:lnTo>
                  <a:lnTo>
                    <a:pt x="171434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470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379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Four States of Matter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690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 </a:t>
            </a:r>
            <a:r>
              <a:rPr lang="en-US" b="1" u="sng" dirty="0" smtClean="0"/>
              <a:t>Plasma</a:t>
            </a:r>
          </a:p>
          <a:p>
            <a:pPr lvl="1"/>
            <a:r>
              <a:rPr lang="en-US" dirty="0" smtClean="0"/>
              <a:t>Matter consisting of positively and negatively charged particles </a:t>
            </a:r>
          </a:p>
          <a:p>
            <a:pPr lvl="1"/>
            <a:r>
              <a:rPr lang="en-US" dirty="0" smtClean="0"/>
              <a:t>The most common state of matter in the universe</a:t>
            </a:r>
          </a:p>
          <a:p>
            <a:pPr lvl="1"/>
            <a:r>
              <a:rPr lang="en-US" dirty="0" smtClean="0"/>
              <a:t>Does not have a definite shape or volume </a:t>
            </a:r>
          </a:p>
          <a:p>
            <a:pPr lvl="1"/>
            <a:r>
              <a:rPr lang="en-US" dirty="0" smtClean="0"/>
              <a:t>Examples of plasmas include: </a:t>
            </a:r>
          </a:p>
          <a:p>
            <a:pPr lvl="2"/>
            <a:r>
              <a:rPr lang="en-US" dirty="0" smtClean="0"/>
              <a:t>Lightning </a:t>
            </a:r>
          </a:p>
          <a:p>
            <a:pPr lvl="2"/>
            <a:r>
              <a:rPr lang="en-US" dirty="0" smtClean="0"/>
              <a:t>Stars</a:t>
            </a:r>
          </a:p>
          <a:p>
            <a:pPr lvl="2"/>
            <a:r>
              <a:rPr lang="en-US" dirty="0" smtClean="0"/>
              <a:t>Neon and fluorescent tubes</a:t>
            </a:r>
          </a:p>
          <a:p>
            <a:pPr lvl="2"/>
            <a:r>
              <a:rPr lang="en-US" dirty="0" smtClean="0"/>
              <a:t>Auroras</a:t>
            </a:r>
          </a:p>
        </p:txBody>
      </p:sp>
      <p:pic>
        <p:nvPicPr>
          <p:cNvPr id="1028" name="Picture 4" descr="Image result for plas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717" y="4783958"/>
            <a:ext cx="4550044" cy="174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7761" y="4783957"/>
            <a:ext cx="2442275" cy="1748578"/>
          </a:xfrm>
          <a:prstGeom prst="rect">
            <a:avLst/>
          </a:prstGeom>
        </p:spPr>
      </p:pic>
      <p:pic>
        <p:nvPicPr>
          <p:cNvPr id="1032" name="Picture 8" descr="Image result for plasma auro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33" y="4783958"/>
            <a:ext cx="3873984" cy="174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41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60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Changing States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64350"/>
            <a:ext cx="11130024" cy="5414242"/>
          </a:xfrm>
        </p:spPr>
        <p:txBody>
          <a:bodyPr>
            <a:normAutofit/>
          </a:bodyPr>
          <a:lstStyle/>
          <a:p>
            <a:r>
              <a:rPr lang="en-US" dirty="0" smtClean="0"/>
              <a:t>Changes in </a:t>
            </a:r>
            <a:r>
              <a:rPr lang="en-US" b="1" u="sng" dirty="0" smtClean="0"/>
              <a:t>thermal energy </a:t>
            </a:r>
            <a:r>
              <a:rPr lang="en-US" dirty="0" smtClean="0"/>
              <a:t>of a material can cause it to </a:t>
            </a:r>
            <a:r>
              <a:rPr lang="en-US" b="1" u="sng" dirty="0" smtClean="0"/>
              <a:t>change</a:t>
            </a:r>
            <a:r>
              <a:rPr lang="en-US" dirty="0" smtClean="0"/>
              <a:t> from </a:t>
            </a:r>
            <a:r>
              <a:rPr lang="en-US" b="1" u="sng" dirty="0" smtClean="0"/>
              <a:t>one state to another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 lvl="1"/>
            <a:r>
              <a:rPr lang="en-US" b="1" u="sng" dirty="0" smtClean="0"/>
              <a:t>Melting</a:t>
            </a:r>
            <a:r>
              <a:rPr lang="en-US" dirty="0" smtClean="0"/>
              <a:t> – </a:t>
            </a:r>
            <a:r>
              <a:rPr lang="en-US" sz="2200" dirty="0" smtClean="0"/>
              <a:t>When energy and temperature </a:t>
            </a:r>
            <a:r>
              <a:rPr lang="en-US" sz="2200" b="1" u="sng" dirty="0" smtClean="0"/>
              <a:t>increase</a:t>
            </a:r>
            <a:r>
              <a:rPr lang="en-US" sz="2200" dirty="0" smtClean="0"/>
              <a:t> causing a </a:t>
            </a:r>
            <a:r>
              <a:rPr lang="en-US" sz="2200" b="1" u="sng" dirty="0" smtClean="0"/>
              <a:t>solid to turn into a liquid</a:t>
            </a:r>
            <a:r>
              <a:rPr lang="en-US" sz="2200" dirty="0" smtClean="0"/>
              <a:t>. The </a:t>
            </a:r>
            <a:r>
              <a:rPr lang="en-US" sz="2200" b="1" u="sng" dirty="0" smtClean="0"/>
              <a:t>particles</a:t>
            </a:r>
            <a:r>
              <a:rPr lang="en-US" sz="2200" dirty="0" smtClean="0"/>
              <a:t> of the solid </a:t>
            </a:r>
            <a:r>
              <a:rPr lang="en-US" sz="2200" b="1" u="sng" dirty="0" smtClean="0"/>
              <a:t>move faster </a:t>
            </a:r>
            <a:r>
              <a:rPr lang="en-US" sz="2200" dirty="0" smtClean="0"/>
              <a:t>and the </a:t>
            </a:r>
            <a:r>
              <a:rPr lang="en-US" sz="2200" b="1" u="sng" dirty="0" smtClean="0"/>
              <a:t>attractive forces </a:t>
            </a:r>
            <a:r>
              <a:rPr lang="en-US" sz="2200" dirty="0" smtClean="0"/>
              <a:t>between them </a:t>
            </a:r>
            <a:r>
              <a:rPr lang="en-US" sz="2200" b="1" u="sng" dirty="0" smtClean="0"/>
              <a:t>weaken</a:t>
            </a:r>
            <a:r>
              <a:rPr lang="en-US" sz="2200" dirty="0" smtClean="0"/>
              <a:t>.</a:t>
            </a:r>
          </a:p>
          <a:p>
            <a:pPr lvl="1"/>
            <a:endParaRPr lang="en-US" sz="2200" dirty="0" smtClean="0"/>
          </a:p>
          <a:p>
            <a:pPr lvl="1"/>
            <a:r>
              <a:rPr lang="en-US" b="1" u="sng" dirty="0" smtClean="0"/>
              <a:t>Freezing</a:t>
            </a:r>
            <a:r>
              <a:rPr lang="en-US" dirty="0" smtClean="0"/>
              <a:t> -  </a:t>
            </a:r>
            <a:r>
              <a:rPr lang="en-US" sz="2200" dirty="0" smtClean="0"/>
              <a:t>When a liquid </a:t>
            </a:r>
            <a:r>
              <a:rPr lang="en-US" sz="2200" b="1" u="sng" dirty="0" smtClean="0"/>
              <a:t>loses/decreases</a:t>
            </a:r>
            <a:r>
              <a:rPr lang="en-US" sz="2200" dirty="0" smtClean="0"/>
              <a:t> its energy and temperature causing the particles to </a:t>
            </a:r>
            <a:r>
              <a:rPr lang="en-US" sz="2200" b="1" u="sng" dirty="0" smtClean="0"/>
              <a:t>move slower</a:t>
            </a:r>
            <a:r>
              <a:rPr lang="en-US" sz="2200" b="1" dirty="0" smtClean="0"/>
              <a:t> </a:t>
            </a:r>
            <a:r>
              <a:rPr lang="en-US" sz="2200" dirty="0" smtClean="0"/>
              <a:t>and </a:t>
            </a:r>
            <a:r>
              <a:rPr lang="en-US" sz="2200" b="1" u="sng" dirty="0" smtClean="0"/>
              <a:t>strengthen</a:t>
            </a:r>
            <a:r>
              <a:rPr lang="en-US" sz="2200" dirty="0" smtClean="0"/>
              <a:t> its attractive forces</a:t>
            </a:r>
            <a:r>
              <a:rPr lang="en-US" sz="2200" b="1" dirty="0" smtClean="0">
                <a:solidFill>
                  <a:srgbClr val="00B050"/>
                </a:solidFill>
              </a:rPr>
              <a:t>… and turns into a solid.  </a:t>
            </a:r>
          </a:p>
          <a:p>
            <a:pPr lvl="1"/>
            <a:endParaRPr lang="en-US" sz="2200" dirty="0" smtClean="0"/>
          </a:p>
          <a:p>
            <a:pPr lvl="1"/>
            <a:r>
              <a:rPr lang="en-US" b="1" u="sng" dirty="0" smtClean="0"/>
              <a:t>Vaporization</a:t>
            </a:r>
            <a:r>
              <a:rPr lang="en-US" dirty="0" smtClean="0"/>
              <a:t> – </a:t>
            </a:r>
            <a:r>
              <a:rPr lang="en-US" sz="2200" dirty="0" smtClean="0"/>
              <a:t>When a liquid </a:t>
            </a:r>
            <a:r>
              <a:rPr lang="en-US" sz="2200" b="1" u="sng" dirty="0" smtClean="0"/>
              <a:t>gains/increases</a:t>
            </a:r>
            <a:r>
              <a:rPr lang="en-US" sz="2200" dirty="0" smtClean="0"/>
              <a:t> its energy and temperature causing the particles to move faster and the particles to no longer cling together and </a:t>
            </a:r>
            <a:r>
              <a:rPr lang="en-US" sz="2200" b="1" u="sng" dirty="0" smtClean="0"/>
              <a:t>turn into a gas</a:t>
            </a:r>
            <a:r>
              <a:rPr lang="en-US" sz="2200" dirty="0" smtClean="0"/>
              <a:t>. </a:t>
            </a:r>
            <a:endParaRPr lang="en-US" dirty="0" smtClean="0"/>
          </a:p>
          <a:p>
            <a:pPr lvl="2"/>
            <a:r>
              <a:rPr lang="en-US" b="1" u="sng" dirty="0" smtClean="0"/>
              <a:t>Evaporation</a:t>
            </a:r>
            <a:r>
              <a:rPr lang="en-US" dirty="0" smtClean="0"/>
              <a:t> – </a:t>
            </a:r>
            <a:r>
              <a:rPr lang="en-US" sz="2200" dirty="0" smtClean="0"/>
              <a:t>Vaporization on the </a:t>
            </a:r>
            <a:r>
              <a:rPr lang="en-US" sz="2200" b="1" u="sng" dirty="0" smtClean="0"/>
              <a:t>surface</a:t>
            </a:r>
            <a:r>
              <a:rPr lang="en-US" sz="2200" dirty="0" smtClean="0"/>
              <a:t> of a liquid</a:t>
            </a:r>
          </a:p>
          <a:p>
            <a:pPr lvl="2"/>
            <a:r>
              <a:rPr lang="en-US" b="1" u="sng" dirty="0" smtClean="0"/>
              <a:t>Boiling</a:t>
            </a:r>
            <a:r>
              <a:rPr lang="en-US" dirty="0" smtClean="0"/>
              <a:t> – </a:t>
            </a:r>
            <a:r>
              <a:rPr lang="en-US" sz="2200" dirty="0" smtClean="0"/>
              <a:t>Vaporization throughout an </a:t>
            </a:r>
            <a:r>
              <a:rPr lang="en-US" sz="2200" b="1" u="sng" dirty="0" smtClean="0"/>
              <a:t>entire</a:t>
            </a:r>
            <a:r>
              <a:rPr lang="en-US" sz="2200" dirty="0" smtClean="0"/>
              <a:t> liquid. </a:t>
            </a:r>
          </a:p>
        </p:txBody>
      </p:sp>
    </p:spTree>
    <p:extLst>
      <p:ext uri="{BB962C8B-B14F-4D97-AF65-F5344CB8AC3E}">
        <p14:creationId xmlns:p14="http://schemas.microsoft.com/office/powerpoint/2010/main" val="41508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Changing States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2625" lvl="2"/>
            <a:r>
              <a:rPr lang="en-US" sz="2400" b="1" u="sng" dirty="0"/>
              <a:t>Condensation</a:t>
            </a:r>
            <a:r>
              <a:rPr lang="en-US" sz="2400" dirty="0"/>
              <a:t> </a:t>
            </a:r>
            <a:r>
              <a:rPr lang="en-US" dirty="0"/>
              <a:t>– </a:t>
            </a:r>
            <a:r>
              <a:rPr lang="en-US" sz="2200" dirty="0"/>
              <a:t>When a </a:t>
            </a:r>
            <a:r>
              <a:rPr lang="en-US" sz="2200" b="1" u="sng" dirty="0"/>
              <a:t>gas turns into a liquid</a:t>
            </a:r>
            <a:r>
              <a:rPr lang="en-US" sz="2200" dirty="0"/>
              <a:t> due to a </a:t>
            </a:r>
            <a:r>
              <a:rPr lang="en-US" sz="2200" b="1" u="sng" dirty="0"/>
              <a:t>loss/decrease</a:t>
            </a:r>
            <a:r>
              <a:rPr lang="en-US" sz="2200" dirty="0"/>
              <a:t> of energy and temperature; the kinetic energy decreases and the particles cling back to each other. </a:t>
            </a:r>
            <a:endParaRPr lang="en-US" sz="2200" dirty="0" smtClean="0"/>
          </a:p>
          <a:p>
            <a:pPr marL="682625" lvl="2"/>
            <a:endParaRPr lang="en-US" sz="2200" dirty="0"/>
          </a:p>
          <a:p>
            <a:pPr marL="682625" lvl="2"/>
            <a:r>
              <a:rPr lang="en-US" sz="2400" b="1" u="sng" dirty="0"/>
              <a:t>Sublimation</a:t>
            </a:r>
            <a:r>
              <a:rPr lang="en-US" sz="2200" dirty="0"/>
              <a:t>– When a </a:t>
            </a:r>
            <a:r>
              <a:rPr lang="en-US" sz="2200" b="1" u="sng" dirty="0"/>
              <a:t>solid skips the liquid states and turns directly into a gas </a:t>
            </a:r>
            <a:r>
              <a:rPr lang="en-US" sz="2200" dirty="0"/>
              <a:t>because of an </a:t>
            </a:r>
            <a:r>
              <a:rPr lang="en-US" sz="2200" b="1" u="sng" dirty="0"/>
              <a:t>increase</a:t>
            </a:r>
            <a:r>
              <a:rPr lang="en-US" sz="2200" dirty="0"/>
              <a:t> in thermal energy and temperature.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Changing States</a:t>
            </a:r>
            <a:endParaRPr lang="en-US" sz="4800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743201" y="1690688"/>
            <a:ext cx="15499" cy="399856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8756542" y="1706186"/>
            <a:ext cx="15499" cy="3983065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2" name="SMARTInkShape-469"/>
          <p:cNvSpPr/>
          <p:nvPr>
            <p:custDataLst>
              <p:tags r:id="rId1"/>
            </p:custDataLst>
          </p:nvPr>
        </p:nvSpPr>
        <p:spPr>
          <a:xfrm>
            <a:off x="10763250" y="5067300"/>
            <a:ext cx="9524" cy="390526"/>
          </a:xfrm>
          <a:custGeom>
            <a:avLst/>
            <a:gdLst/>
            <a:ahLst/>
            <a:cxnLst/>
            <a:rect l="0" t="0" r="0" b="0"/>
            <a:pathLst>
              <a:path w="9524" h="390526">
                <a:moveTo>
                  <a:pt x="0" y="0"/>
                </a:moveTo>
                <a:lnTo>
                  <a:pt x="0" y="0"/>
                </a:lnTo>
                <a:lnTo>
                  <a:pt x="1058" y="9721"/>
                </a:lnTo>
                <a:lnTo>
                  <a:pt x="8202" y="53962"/>
                </a:lnTo>
                <a:lnTo>
                  <a:pt x="9133" y="89837"/>
                </a:lnTo>
                <a:lnTo>
                  <a:pt x="9409" y="132335"/>
                </a:lnTo>
                <a:lnTo>
                  <a:pt x="9490" y="178439"/>
                </a:lnTo>
                <a:lnTo>
                  <a:pt x="9514" y="225615"/>
                </a:lnTo>
                <a:lnTo>
                  <a:pt x="9523" y="268050"/>
                </a:lnTo>
                <a:lnTo>
                  <a:pt x="4467" y="307434"/>
                </a:lnTo>
                <a:lnTo>
                  <a:pt x="588" y="350682"/>
                </a:lnTo>
                <a:lnTo>
                  <a:pt x="0" y="3905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9" name="SMARTInkShape-Group69"/>
          <p:cNvGrpSpPr/>
          <p:nvPr/>
        </p:nvGrpSpPr>
        <p:grpSpPr>
          <a:xfrm>
            <a:off x="230673" y="5086402"/>
            <a:ext cx="2139836" cy="590499"/>
            <a:chOff x="230673" y="5086402"/>
            <a:chExt cx="2139836" cy="590499"/>
          </a:xfrm>
        </p:grpSpPr>
        <p:sp>
          <p:nvSpPr>
            <p:cNvPr id="463" name="SMARTInkShape-470"/>
            <p:cNvSpPr/>
            <p:nvPr>
              <p:custDataLst>
                <p:tags r:id="rId129"/>
              </p:custDataLst>
            </p:nvPr>
          </p:nvSpPr>
          <p:spPr>
            <a:xfrm>
              <a:off x="1838325" y="5086402"/>
              <a:ext cx="532184" cy="540774"/>
            </a:xfrm>
            <a:custGeom>
              <a:avLst/>
              <a:gdLst/>
              <a:ahLst/>
              <a:cxnLst/>
              <a:rect l="0" t="0" r="0" b="0"/>
              <a:pathLst>
                <a:path w="532184" h="540774">
                  <a:moveTo>
                    <a:pt x="0" y="9473"/>
                  </a:moveTo>
                  <a:lnTo>
                    <a:pt x="0" y="9473"/>
                  </a:lnTo>
                  <a:lnTo>
                    <a:pt x="0" y="4417"/>
                  </a:lnTo>
                  <a:lnTo>
                    <a:pt x="1058" y="2927"/>
                  </a:lnTo>
                  <a:lnTo>
                    <a:pt x="2822" y="1934"/>
                  </a:lnTo>
                  <a:lnTo>
                    <a:pt x="13183" y="536"/>
                  </a:lnTo>
                  <a:lnTo>
                    <a:pt x="58307" y="0"/>
                  </a:lnTo>
                  <a:lnTo>
                    <a:pt x="100535" y="5014"/>
                  </a:lnTo>
                  <a:lnTo>
                    <a:pt x="142207" y="18265"/>
                  </a:lnTo>
                  <a:lnTo>
                    <a:pt x="188068" y="35596"/>
                  </a:lnTo>
                  <a:lnTo>
                    <a:pt x="235170" y="59194"/>
                  </a:lnTo>
                  <a:lnTo>
                    <a:pt x="269620" y="79902"/>
                  </a:lnTo>
                  <a:lnTo>
                    <a:pt x="305040" y="103216"/>
                  </a:lnTo>
                  <a:lnTo>
                    <a:pt x="338420" y="127690"/>
                  </a:lnTo>
                  <a:lnTo>
                    <a:pt x="370895" y="152677"/>
                  </a:lnTo>
                  <a:lnTo>
                    <a:pt x="416106" y="193368"/>
                  </a:lnTo>
                  <a:lnTo>
                    <a:pt x="456313" y="238938"/>
                  </a:lnTo>
                  <a:lnTo>
                    <a:pt x="489393" y="283132"/>
                  </a:lnTo>
                  <a:lnTo>
                    <a:pt x="512600" y="325860"/>
                  </a:lnTo>
                  <a:lnTo>
                    <a:pt x="527237" y="369212"/>
                  </a:lnTo>
                  <a:lnTo>
                    <a:pt x="531574" y="408868"/>
                  </a:lnTo>
                  <a:lnTo>
                    <a:pt x="532183" y="421786"/>
                  </a:lnTo>
                  <a:lnTo>
                    <a:pt x="524392" y="444607"/>
                  </a:lnTo>
                  <a:lnTo>
                    <a:pt x="498577" y="485127"/>
                  </a:lnTo>
                  <a:lnTo>
                    <a:pt x="469342" y="509065"/>
                  </a:lnTo>
                  <a:lnTo>
                    <a:pt x="433869" y="524507"/>
                  </a:lnTo>
                  <a:lnTo>
                    <a:pt x="391491" y="535784"/>
                  </a:lnTo>
                  <a:lnTo>
                    <a:pt x="345420" y="540773"/>
                  </a:lnTo>
                  <a:lnTo>
                    <a:pt x="298256" y="537194"/>
                  </a:lnTo>
                  <a:lnTo>
                    <a:pt x="250768" y="529431"/>
                  </a:lnTo>
                  <a:lnTo>
                    <a:pt x="203183" y="515372"/>
                  </a:lnTo>
                  <a:lnTo>
                    <a:pt x="160627" y="502857"/>
                  </a:lnTo>
                  <a:lnTo>
                    <a:pt x="115925" y="481543"/>
                  </a:lnTo>
                  <a:lnTo>
                    <a:pt x="66675" y="4571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SMARTInkShape-471"/>
            <p:cNvSpPr/>
            <p:nvPr>
              <p:custDataLst>
                <p:tags r:id="rId130"/>
              </p:custDataLst>
            </p:nvPr>
          </p:nvSpPr>
          <p:spPr>
            <a:xfrm>
              <a:off x="1800225" y="5143500"/>
              <a:ext cx="175901" cy="533401"/>
            </a:xfrm>
            <a:custGeom>
              <a:avLst/>
              <a:gdLst/>
              <a:ahLst/>
              <a:cxnLst/>
              <a:rect l="0" t="0" r="0" b="0"/>
              <a:pathLst>
                <a:path w="175901" h="533401">
                  <a:moveTo>
                    <a:pt x="0" y="0"/>
                  </a:moveTo>
                  <a:lnTo>
                    <a:pt x="0" y="0"/>
                  </a:lnTo>
                  <a:lnTo>
                    <a:pt x="9133" y="0"/>
                  </a:lnTo>
                  <a:lnTo>
                    <a:pt x="27805" y="13257"/>
                  </a:lnTo>
                  <a:lnTo>
                    <a:pt x="63711" y="36855"/>
                  </a:lnTo>
                  <a:lnTo>
                    <a:pt x="95278" y="77291"/>
                  </a:lnTo>
                  <a:lnTo>
                    <a:pt x="120656" y="119572"/>
                  </a:lnTo>
                  <a:lnTo>
                    <a:pt x="139702" y="156196"/>
                  </a:lnTo>
                  <a:lnTo>
                    <a:pt x="153694" y="198916"/>
                  </a:lnTo>
                  <a:lnTo>
                    <a:pt x="164543" y="240031"/>
                  </a:lnTo>
                  <a:lnTo>
                    <a:pt x="169403" y="284080"/>
                  </a:lnTo>
                  <a:lnTo>
                    <a:pt x="175900" y="330646"/>
                  </a:lnTo>
                  <a:lnTo>
                    <a:pt x="174415" y="372900"/>
                  </a:lnTo>
                  <a:lnTo>
                    <a:pt x="172329" y="412232"/>
                  </a:lnTo>
                  <a:lnTo>
                    <a:pt x="166654" y="450697"/>
                  </a:lnTo>
                  <a:lnTo>
                    <a:pt x="161801" y="494015"/>
                  </a:lnTo>
                  <a:lnTo>
                    <a:pt x="152400" y="533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SMARTInkShape-472"/>
            <p:cNvSpPr/>
            <p:nvPr>
              <p:custDataLst>
                <p:tags r:id="rId131"/>
              </p:custDataLst>
            </p:nvPr>
          </p:nvSpPr>
          <p:spPr>
            <a:xfrm>
              <a:off x="1590682" y="5181600"/>
              <a:ext cx="19044" cy="381001"/>
            </a:xfrm>
            <a:custGeom>
              <a:avLst/>
              <a:gdLst/>
              <a:ahLst/>
              <a:cxnLst/>
              <a:rect l="0" t="0" r="0" b="0"/>
              <a:pathLst>
                <a:path w="19044" h="381001">
                  <a:moveTo>
                    <a:pt x="19043" y="0"/>
                  </a:moveTo>
                  <a:lnTo>
                    <a:pt x="19043" y="0"/>
                  </a:lnTo>
                  <a:lnTo>
                    <a:pt x="17985" y="42999"/>
                  </a:lnTo>
                  <a:lnTo>
                    <a:pt x="11504" y="79990"/>
                  </a:lnTo>
                  <a:lnTo>
                    <a:pt x="10107" y="115423"/>
                  </a:lnTo>
                  <a:lnTo>
                    <a:pt x="6870" y="152733"/>
                  </a:lnTo>
                  <a:lnTo>
                    <a:pt x="1351" y="198209"/>
                  </a:lnTo>
                  <a:lnTo>
                    <a:pt x="261" y="245370"/>
                  </a:lnTo>
                  <a:lnTo>
                    <a:pt x="46" y="292630"/>
                  </a:lnTo>
                  <a:lnTo>
                    <a:pt x="0" y="334948"/>
                  </a:lnTo>
                  <a:lnTo>
                    <a:pt x="1053" y="354067"/>
                  </a:lnTo>
                  <a:lnTo>
                    <a:pt x="9518" y="3810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SMARTInkShape-473"/>
            <p:cNvSpPr/>
            <p:nvPr>
              <p:custDataLst>
                <p:tags r:id="rId132"/>
              </p:custDataLst>
            </p:nvPr>
          </p:nvSpPr>
          <p:spPr>
            <a:xfrm>
              <a:off x="1162123" y="5143500"/>
              <a:ext cx="266628" cy="408133"/>
            </a:xfrm>
            <a:custGeom>
              <a:avLst/>
              <a:gdLst/>
              <a:ahLst/>
              <a:cxnLst/>
              <a:rect l="0" t="0" r="0" b="0"/>
              <a:pathLst>
                <a:path w="266628" h="408133">
                  <a:moveTo>
                    <a:pt x="76127" y="0"/>
                  </a:moveTo>
                  <a:lnTo>
                    <a:pt x="76127" y="0"/>
                  </a:lnTo>
                  <a:lnTo>
                    <a:pt x="76127" y="5057"/>
                  </a:lnTo>
                  <a:lnTo>
                    <a:pt x="73305" y="10361"/>
                  </a:lnTo>
                  <a:lnTo>
                    <a:pt x="71071" y="13257"/>
                  </a:lnTo>
                  <a:lnTo>
                    <a:pt x="68588" y="22120"/>
                  </a:lnTo>
                  <a:lnTo>
                    <a:pt x="64368" y="39009"/>
                  </a:lnTo>
                  <a:lnTo>
                    <a:pt x="50433" y="77574"/>
                  </a:lnTo>
                  <a:lnTo>
                    <a:pt x="37969" y="117394"/>
                  </a:lnTo>
                  <a:lnTo>
                    <a:pt x="28485" y="153317"/>
                  </a:lnTo>
                  <a:lnTo>
                    <a:pt x="18972" y="190772"/>
                  </a:lnTo>
                  <a:lnTo>
                    <a:pt x="9450" y="228681"/>
                  </a:lnTo>
                  <a:lnTo>
                    <a:pt x="2749" y="266724"/>
                  </a:lnTo>
                  <a:lnTo>
                    <a:pt x="484" y="312448"/>
                  </a:lnTo>
                  <a:lnTo>
                    <a:pt x="0" y="358880"/>
                  </a:lnTo>
                  <a:lnTo>
                    <a:pt x="1018" y="372227"/>
                  </a:lnTo>
                  <a:lnTo>
                    <a:pt x="4998" y="381687"/>
                  </a:lnTo>
                  <a:lnTo>
                    <a:pt x="13189" y="392963"/>
                  </a:lnTo>
                  <a:lnTo>
                    <a:pt x="27375" y="403007"/>
                  </a:lnTo>
                  <a:lnTo>
                    <a:pt x="44984" y="407629"/>
                  </a:lnTo>
                  <a:lnTo>
                    <a:pt x="70955" y="408132"/>
                  </a:lnTo>
                  <a:lnTo>
                    <a:pt x="117588" y="399841"/>
                  </a:lnTo>
                  <a:lnTo>
                    <a:pt x="165126" y="383878"/>
                  </a:lnTo>
                  <a:lnTo>
                    <a:pt x="211685" y="365099"/>
                  </a:lnTo>
                  <a:lnTo>
                    <a:pt x="258358" y="339724"/>
                  </a:lnTo>
                  <a:lnTo>
                    <a:pt x="266627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SMARTInkShape-474"/>
            <p:cNvSpPr/>
            <p:nvPr>
              <p:custDataLst>
                <p:tags r:id="rId133"/>
              </p:custDataLst>
            </p:nvPr>
          </p:nvSpPr>
          <p:spPr>
            <a:xfrm>
              <a:off x="735156" y="5153025"/>
              <a:ext cx="318245" cy="441048"/>
            </a:xfrm>
            <a:custGeom>
              <a:avLst/>
              <a:gdLst/>
              <a:ahLst/>
              <a:cxnLst/>
              <a:rect l="0" t="0" r="0" b="0"/>
              <a:pathLst>
                <a:path w="318245" h="441048">
                  <a:moveTo>
                    <a:pt x="141144" y="38100"/>
                  </a:moveTo>
                  <a:lnTo>
                    <a:pt x="141144" y="38100"/>
                  </a:lnTo>
                  <a:lnTo>
                    <a:pt x="127886" y="38100"/>
                  </a:lnTo>
                  <a:lnTo>
                    <a:pt x="124897" y="40217"/>
                  </a:lnTo>
                  <a:lnTo>
                    <a:pt x="92661" y="79518"/>
                  </a:lnTo>
                  <a:lnTo>
                    <a:pt x="55110" y="125320"/>
                  </a:lnTo>
                  <a:lnTo>
                    <a:pt x="30232" y="172372"/>
                  </a:lnTo>
                  <a:lnTo>
                    <a:pt x="15501" y="209823"/>
                  </a:lnTo>
                  <a:lnTo>
                    <a:pt x="5928" y="235072"/>
                  </a:lnTo>
                  <a:lnTo>
                    <a:pt x="538" y="273086"/>
                  </a:lnTo>
                  <a:lnTo>
                    <a:pt x="0" y="311161"/>
                  </a:lnTo>
                  <a:lnTo>
                    <a:pt x="7131" y="349253"/>
                  </a:lnTo>
                  <a:lnTo>
                    <a:pt x="22179" y="385234"/>
                  </a:lnTo>
                  <a:lnTo>
                    <a:pt x="41102" y="410242"/>
                  </a:lnTo>
                  <a:lnTo>
                    <a:pt x="66346" y="429998"/>
                  </a:lnTo>
                  <a:lnTo>
                    <a:pt x="84617" y="439114"/>
                  </a:lnTo>
                  <a:lnTo>
                    <a:pt x="106143" y="441047"/>
                  </a:lnTo>
                  <a:lnTo>
                    <a:pt x="149400" y="433666"/>
                  </a:lnTo>
                  <a:lnTo>
                    <a:pt x="196123" y="419900"/>
                  </a:lnTo>
                  <a:lnTo>
                    <a:pt x="231400" y="397465"/>
                  </a:lnTo>
                  <a:lnTo>
                    <a:pt x="266177" y="358618"/>
                  </a:lnTo>
                  <a:lnTo>
                    <a:pt x="291080" y="322862"/>
                  </a:lnTo>
                  <a:lnTo>
                    <a:pt x="309042" y="282635"/>
                  </a:lnTo>
                  <a:lnTo>
                    <a:pt x="318244" y="240024"/>
                  </a:lnTo>
                  <a:lnTo>
                    <a:pt x="318149" y="197766"/>
                  </a:lnTo>
                  <a:lnTo>
                    <a:pt x="311418" y="154553"/>
                  </a:lnTo>
                  <a:lnTo>
                    <a:pt x="299898" y="117760"/>
                  </a:lnTo>
                  <a:lnTo>
                    <a:pt x="277043" y="76884"/>
                  </a:lnTo>
                  <a:lnTo>
                    <a:pt x="230759" y="31488"/>
                  </a:lnTo>
                  <a:lnTo>
                    <a:pt x="214839" y="18228"/>
                  </a:lnTo>
                  <a:lnTo>
                    <a:pt x="189085" y="5871"/>
                  </a:lnTo>
                  <a:lnTo>
                    <a:pt x="142313" y="515"/>
                  </a:lnTo>
                  <a:lnTo>
                    <a:pt x="10304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SMARTInkShape-475"/>
            <p:cNvSpPr/>
            <p:nvPr>
              <p:custDataLst>
                <p:tags r:id="rId134"/>
              </p:custDataLst>
            </p:nvPr>
          </p:nvSpPr>
          <p:spPr>
            <a:xfrm>
              <a:off x="230673" y="5096325"/>
              <a:ext cx="436078" cy="494178"/>
            </a:xfrm>
            <a:custGeom>
              <a:avLst/>
              <a:gdLst/>
              <a:ahLst/>
              <a:cxnLst/>
              <a:rect l="0" t="0" r="0" b="0"/>
              <a:pathLst>
                <a:path w="436078" h="494178">
                  <a:moveTo>
                    <a:pt x="436077" y="56700"/>
                  </a:moveTo>
                  <a:lnTo>
                    <a:pt x="436077" y="56700"/>
                  </a:lnTo>
                  <a:lnTo>
                    <a:pt x="436077" y="66191"/>
                  </a:lnTo>
                  <a:lnTo>
                    <a:pt x="431020" y="61159"/>
                  </a:lnTo>
                  <a:lnTo>
                    <a:pt x="428538" y="55859"/>
                  </a:lnTo>
                  <a:lnTo>
                    <a:pt x="418361" y="16629"/>
                  </a:lnTo>
                  <a:lnTo>
                    <a:pt x="416858" y="14111"/>
                  </a:lnTo>
                  <a:lnTo>
                    <a:pt x="414798" y="12432"/>
                  </a:lnTo>
                  <a:lnTo>
                    <a:pt x="393254" y="2971"/>
                  </a:lnTo>
                  <a:lnTo>
                    <a:pt x="362848" y="0"/>
                  </a:lnTo>
                  <a:lnTo>
                    <a:pt x="319878" y="12847"/>
                  </a:lnTo>
                  <a:lnTo>
                    <a:pt x="273902" y="28203"/>
                  </a:lnTo>
                  <a:lnTo>
                    <a:pt x="234098" y="45069"/>
                  </a:lnTo>
                  <a:lnTo>
                    <a:pt x="187181" y="78534"/>
                  </a:lnTo>
                  <a:lnTo>
                    <a:pt x="182582" y="87923"/>
                  </a:lnTo>
                  <a:lnTo>
                    <a:pt x="179629" y="106142"/>
                  </a:lnTo>
                  <a:lnTo>
                    <a:pt x="182047" y="113247"/>
                  </a:lnTo>
                  <a:lnTo>
                    <a:pt x="196250" y="136192"/>
                  </a:lnTo>
                  <a:lnTo>
                    <a:pt x="238773" y="165636"/>
                  </a:lnTo>
                  <a:lnTo>
                    <a:pt x="282019" y="190245"/>
                  </a:lnTo>
                  <a:lnTo>
                    <a:pt x="321450" y="220545"/>
                  </a:lnTo>
                  <a:lnTo>
                    <a:pt x="359812" y="250559"/>
                  </a:lnTo>
                  <a:lnTo>
                    <a:pt x="402437" y="295268"/>
                  </a:lnTo>
                  <a:lnTo>
                    <a:pt x="425467" y="342508"/>
                  </a:lnTo>
                  <a:lnTo>
                    <a:pt x="432933" y="371042"/>
                  </a:lnTo>
                  <a:lnTo>
                    <a:pt x="435456" y="404072"/>
                  </a:lnTo>
                  <a:lnTo>
                    <a:pt x="430157" y="420637"/>
                  </a:lnTo>
                  <a:lnTo>
                    <a:pt x="419687" y="437525"/>
                  </a:lnTo>
                  <a:lnTo>
                    <a:pt x="395943" y="457874"/>
                  </a:lnTo>
                  <a:lnTo>
                    <a:pt x="356653" y="477590"/>
                  </a:lnTo>
                  <a:lnTo>
                    <a:pt x="333044" y="487179"/>
                  </a:lnTo>
                  <a:lnTo>
                    <a:pt x="295952" y="492577"/>
                  </a:lnTo>
                  <a:lnTo>
                    <a:pt x="257093" y="494177"/>
                  </a:lnTo>
                  <a:lnTo>
                    <a:pt x="213594" y="493592"/>
                  </a:lnTo>
                  <a:lnTo>
                    <a:pt x="173424" y="486128"/>
                  </a:lnTo>
                  <a:lnTo>
                    <a:pt x="135769" y="472040"/>
                  </a:lnTo>
                  <a:lnTo>
                    <a:pt x="91242" y="454440"/>
                  </a:lnTo>
                  <a:lnTo>
                    <a:pt x="52108" y="430893"/>
                  </a:lnTo>
                  <a:lnTo>
                    <a:pt x="20244" y="392001"/>
                  </a:lnTo>
                  <a:lnTo>
                    <a:pt x="4922" y="365056"/>
                  </a:lnTo>
                  <a:lnTo>
                    <a:pt x="0" y="340682"/>
                  </a:lnTo>
                  <a:lnTo>
                    <a:pt x="6310" y="298402"/>
                  </a:lnTo>
                  <a:lnTo>
                    <a:pt x="7452" y="275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8" name="SMARTInkShape-Group70"/>
          <p:cNvGrpSpPr/>
          <p:nvPr/>
        </p:nvGrpSpPr>
        <p:grpSpPr>
          <a:xfrm>
            <a:off x="420429" y="3182090"/>
            <a:ext cx="1948756" cy="484902"/>
            <a:chOff x="420429" y="3182090"/>
            <a:chExt cx="1948756" cy="484902"/>
          </a:xfrm>
        </p:grpSpPr>
        <p:sp>
          <p:nvSpPr>
            <p:cNvPr id="470" name="SMARTInkShape-476"/>
            <p:cNvSpPr/>
            <p:nvPr>
              <p:custDataLst>
                <p:tags r:id="rId121"/>
              </p:custDataLst>
            </p:nvPr>
          </p:nvSpPr>
          <p:spPr>
            <a:xfrm>
              <a:off x="2000250" y="3235311"/>
              <a:ext cx="368935" cy="372294"/>
            </a:xfrm>
            <a:custGeom>
              <a:avLst/>
              <a:gdLst/>
              <a:ahLst/>
              <a:cxnLst/>
              <a:rect l="0" t="0" r="0" b="0"/>
              <a:pathLst>
                <a:path w="368935" h="372294">
                  <a:moveTo>
                    <a:pt x="47625" y="41289"/>
                  </a:moveTo>
                  <a:lnTo>
                    <a:pt x="47625" y="41289"/>
                  </a:lnTo>
                  <a:lnTo>
                    <a:pt x="47625" y="36233"/>
                  </a:lnTo>
                  <a:lnTo>
                    <a:pt x="50447" y="30928"/>
                  </a:lnTo>
                  <a:lnTo>
                    <a:pt x="52681" y="28032"/>
                  </a:lnTo>
                  <a:lnTo>
                    <a:pt x="87645" y="12641"/>
                  </a:lnTo>
                  <a:lnTo>
                    <a:pt x="129261" y="0"/>
                  </a:lnTo>
                  <a:lnTo>
                    <a:pt x="170826" y="598"/>
                  </a:lnTo>
                  <a:lnTo>
                    <a:pt x="216656" y="7478"/>
                  </a:lnTo>
                  <a:lnTo>
                    <a:pt x="258693" y="21275"/>
                  </a:lnTo>
                  <a:lnTo>
                    <a:pt x="297959" y="38769"/>
                  </a:lnTo>
                  <a:lnTo>
                    <a:pt x="326292" y="62415"/>
                  </a:lnTo>
                  <a:lnTo>
                    <a:pt x="353770" y="98849"/>
                  </a:lnTo>
                  <a:lnTo>
                    <a:pt x="365759" y="128194"/>
                  </a:lnTo>
                  <a:lnTo>
                    <a:pt x="368934" y="151175"/>
                  </a:lnTo>
                  <a:lnTo>
                    <a:pt x="365548" y="162171"/>
                  </a:lnTo>
                  <a:lnTo>
                    <a:pt x="338162" y="205455"/>
                  </a:lnTo>
                  <a:lnTo>
                    <a:pt x="316564" y="249400"/>
                  </a:lnTo>
                  <a:lnTo>
                    <a:pt x="284311" y="287596"/>
                  </a:lnTo>
                  <a:lnTo>
                    <a:pt x="242992" y="328326"/>
                  </a:lnTo>
                  <a:lnTo>
                    <a:pt x="223708" y="341016"/>
                  </a:lnTo>
                  <a:lnTo>
                    <a:pt x="181890" y="357787"/>
                  </a:lnTo>
                  <a:lnTo>
                    <a:pt x="141998" y="370232"/>
                  </a:lnTo>
                  <a:lnTo>
                    <a:pt x="107808" y="372293"/>
                  </a:lnTo>
                  <a:lnTo>
                    <a:pt x="70096" y="364043"/>
                  </a:lnTo>
                  <a:lnTo>
                    <a:pt x="28829" y="342574"/>
                  </a:lnTo>
                  <a:lnTo>
                    <a:pt x="9483" y="331054"/>
                  </a:lnTo>
                  <a:lnTo>
                    <a:pt x="0" y="3175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SMARTInkShape-477"/>
            <p:cNvSpPr/>
            <p:nvPr>
              <p:custDataLst>
                <p:tags r:id="rId122"/>
              </p:custDataLst>
            </p:nvPr>
          </p:nvSpPr>
          <p:spPr>
            <a:xfrm>
              <a:off x="2047875" y="3267075"/>
              <a:ext cx="47626" cy="295276"/>
            </a:xfrm>
            <a:custGeom>
              <a:avLst/>
              <a:gdLst/>
              <a:ahLst/>
              <a:cxnLst/>
              <a:rect l="0" t="0" r="0" b="0"/>
              <a:pathLst>
                <a:path w="47626" h="295276">
                  <a:moveTo>
                    <a:pt x="47625" y="0"/>
                  </a:moveTo>
                  <a:lnTo>
                    <a:pt x="47625" y="0"/>
                  </a:lnTo>
                  <a:lnTo>
                    <a:pt x="47625" y="41418"/>
                  </a:lnTo>
                  <a:lnTo>
                    <a:pt x="42569" y="81912"/>
                  </a:lnTo>
                  <a:lnTo>
                    <a:pt x="35808" y="124130"/>
                  </a:lnTo>
                  <a:lnTo>
                    <a:pt x="15658" y="169315"/>
                  </a:lnTo>
                  <a:lnTo>
                    <a:pt x="5680" y="209128"/>
                  </a:lnTo>
                  <a:lnTo>
                    <a:pt x="748" y="254297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SMARTInkShape-478"/>
            <p:cNvSpPr/>
            <p:nvPr>
              <p:custDataLst>
                <p:tags r:id="rId123"/>
              </p:custDataLst>
            </p:nvPr>
          </p:nvSpPr>
          <p:spPr>
            <a:xfrm>
              <a:off x="1868718" y="3228975"/>
              <a:ext cx="55333" cy="304801"/>
            </a:xfrm>
            <a:custGeom>
              <a:avLst/>
              <a:gdLst/>
              <a:ahLst/>
              <a:cxnLst/>
              <a:rect l="0" t="0" r="0" b="0"/>
              <a:pathLst>
                <a:path w="55333" h="304801">
                  <a:moveTo>
                    <a:pt x="55332" y="0"/>
                  </a:moveTo>
                  <a:lnTo>
                    <a:pt x="55332" y="0"/>
                  </a:lnTo>
                  <a:lnTo>
                    <a:pt x="50276" y="5056"/>
                  </a:lnTo>
                  <a:lnTo>
                    <a:pt x="47793" y="10361"/>
                  </a:lnTo>
                  <a:lnTo>
                    <a:pt x="40867" y="50113"/>
                  </a:lnTo>
                  <a:lnTo>
                    <a:pt x="37188" y="87275"/>
                  </a:lnTo>
                  <a:lnTo>
                    <a:pt x="33639" y="131461"/>
                  </a:lnTo>
                  <a:lnTo>
                    <a:pt x="28116" y="171077"/>
                  </a:lnTo>
                  <a:lnTo>
                    <a:pt x="18894" y="190334"/>
                  </a:lnTo>
                  <a:lnTo>
                    <a:pt x="7388" y="209476"/>
                  </a:lnTo>
                  <a:lnTo>
                    <a:pt x="0" y="244814"/>
                  </a:lnTo>
                  <a:lnTo>
                    <a:pt x="49" y="259090"/>
                  </a:lnTo>
                  <a:lnTo>
                    <a:pt x="7954" y="290735"/>
                  </a:lnTo>
                  <a:lnTo>
                    <a:pt x="17232" y="3048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SMARTInkShape-479"/>
            <p:cNvSpPr/>
            <p:nvPr>
              <p:custDataLst>
                <p:tags r:id="rId124"/>
              </p:custDataLst>
            </p:nvPr>
          </p:nvSpPr>
          <p:spPr>
            <a:xfrm>
              <a:off x="1480878" y="3200400"/>
              <a:ext cx="233503" cy="369376"/>
            </a:xfrm>
            <a:custGeom>
              <a:avLst/>
              <a:gdLst/>
              <a:ahLst/>
              <a:cxnLst/>
              <a:rect l="0" t="0" r="0" b="0"/>
              <a:pathLst>
                <a:path w="233503" h="369376">
                  <a:moveTo>
                    <a:pt x="14547" y="28575"/>
                  </a:moveTo>
                  <a:lnTo>
                    <a:pt x="14547" y="28575"/>
                  </a:lnTo>
                  <a:lnTo>
                    <a:pt x="13489" y="53484"/>
                  </a:lnTo>
                  <a:lnTo>
                    <a:pt x="6346" y="96022"/>
                  </a:lnTo>
                  <a:lnTo>
                    <a:pt x="5414" y="134167"/>
                  </a:lnTo>
                  <a:lnTo>
                    <a:pt x="5138" y="173926"/>
                  </a:lnTo>
                  <a:lnTo>
                    <a:pt x="0" y="212518"/>
                  </a:lnTo>
                  <a:lnTo>
                    <a:pt x="1888" y="250764"/>
                  </a:lnTo>
                  <a:lnTo>
                    <a:pt x="12007" y="294008"/>
                  </a:lnTo>
                  <a:lnTo>
                    <a:pt x="22144" y="322416"/>
                  </a:lnTo>
                  <a:lnTo>
                    <a:pt x="44998" y="353112"/>
                  </a:lnTo>
                  <a:lnTo>
                    <a:pt x="60494" y="364388"/>
                  </a:lnTo>
                  <a:lnTo>
                    <a:pt x="78490" y="369375"/>
                  </a:lnTo>
                  <a:lnTo>
                    <a:pt x="102285" y="365797"/>
                  </a:lnTo>
                  <a:lnTo>
                    <a:pt x="124387" y="358033"/>
                  </a:lnTo>
                  <a:lnTo>
                    <a:pt x="160075" y="329619"/>
                  </a:lnTo>
                  <a:lnTo>
                    <a:pt x="175534" y="311597"/>
                  </a:lnTo>
                  <a:lnTo>
                    <a:pt x="194082" y="265534"/>
                  </a:lnTo>
                  <a:lnTo>
                    <a:pt x="210265" y="222610"/>
                  </a:lnTo>
                  <a:lnTo>
                    <a:pt x="223241" y="188896"/>
                  </a:lnTo>
                  <a:lnTo>
                    <a:pt x="229008" y="156273"/>
                  </a:lnTo>
                  <a:lnTo>
                    <a:pt x="231572" y="124135"/>
                  </a:lnTo>
                  <a:lnTo>
                    <a:pt x="233014" y="79114"/>
                  </a:lnTo>
                  <a:lnTo>
                    <a:pt x="233502" y="36088"/>
                  </a:lnTo>
                  <a:lnTo>
                    <a:pt x="230746" y="23800"/>
                  </a:lnTo>
                  <a:lnTo>
                    <a:pt x="226067" y="10933"/>
                  </a:lnTo>
                  <a:lnTo>
                    <a:pt x="225410" y="7289"/>
                  </a:lnTo>
                  <a:lnTo>
                    <a:pt x="223914" y="4859"/>
                  </a:lnTo>
                  <a:lnTo>
                    <a:pt x="221858" y="3239"/>
                  </a:lnTo>
                  <a:lnTo>
                    <a:pt x="214572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SMARTInkShape-480"/>
            <p:cNvSpPr/>
            <p:nvPr>
              <p:custDataLst>
                <p:tags r:id="rId125"/>
              </p:custDataLst>
            </p:nvPr>
          </p:nvSpPr>
          <p:spPr>
            <a:xfrm>
              <a:off x="1162050" y="3371850"/>
              <a:ext cx="171451" cy="217155"/>
            </a:xfrm>
            <a:custGeom>
              <a:avLst/>
              <a:gdLst/>
              <a:ahLst/>
              <a:cxnLst/>
              <a:rect l="0" t="0" r="0" b="0"/>
              <a:pathLst>
                <a:path w="171451" h="217155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6546" y="16247"/>
                  </a:lnTo>
                  <a:lnTo>
                    <a:pt x="22666" y="59603"/>
                  </a:lnTo>
                  <a:lnTo>
                    <a:pt x="36937" y="81396"/>
                  </a:lnTo>
                  <a:lnTo>
                    <a:pt x="81403" y="125605"/>
                  </a:lnTo>
                  <a:lnTo>
                    <a:pt x="120387" y="167811"/>
                  </a:lnTo>
                  <a:lnTo>
                    <a:pt x="167129" y="214753"/>
                  </a:lnTo>
                  <a:lnTo>
                    <a:pt x="169529" y="217154"/>
                  </a:lnTo>
                  <a:lnTo>
                    <a:pt x="170170" y="216736"/>
                  </a:lnTo>
                  <a:lnTo>
                    <a:pt x="171450" y="2095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SMARTInkShape-481"/>
            <p:cNvSpPr/>
            <p:nvPr>
              <p:custDataLst>
                <p:tags r:id="rId126"/>
              </p:custDataLst>
            </p:nvPr>
          </p:nvSpPr>
          <p:spPr>
            <a:xfrm>
              <a:off x="981922" y="3182090"/>
              <a:ext cx="307906" cy="440947"/>
            </a:xfrm>
            <a:custGeom>
              <a:avLst/>
              <a:gdLst/>
              <a:ahLst/>
              <a:cxnLst/>
              <a:rect l="0" t="0" r="0" b="0"/>
              <a:pathLst>
                <a:path w="307906" h="440947">
                  <a:moveTo>
                    <a:pt x="65828" y="46885"/>
                  </a:moveTo>
                  <a:lnTo>
                    <a:pt x="65828" y="46885"/>
                  </a:lnTo>
                  <a:lnTo>
                    <a:pt x="58224" y="55548"/>
                  </a:lnTo>
                  <a:lnTo>
                    <a:pt x="50640" y="70736"/>
                  </a:lnTo>
                  <a:lnTo>
                    <a:pt x="45806" y="89700"/>
                  </a:lnTo>
                  <a:lnTo>
                    <a:pt x="29104" y="129661"/>
                  </a:lnTo>
                  <a:lnTo>
                    <a:pt x="18611" y="169836"/>
                  </a:lnTo>
                  <a:lnTo>
                    <a:pt x="8799" y="211373"/>
                  </a:lnTo>
                  <a:lnTo>
                    <a:pt x="2011" y="257195"/>
                  </a:lnTo>
                  <a:lnTo>
                    <a:pt x="0" y="301463"/>
                  </a:lnTo>
                  <a:lnTo>
                    <a:pt x="2226" y="341391"/>
                  </a:lnTo>
                  <a:lnTo>
                    <a:pt x="12411" y="377210"/>
                  </a:lnTo>
                  <a:lnTo>
                    <a:pt x="34815" y="412701"/>
                  </a:lnTo>
                  <a:lnTo>
                    <a:pt x="53346" y="428442"/>
                  </a:lnTo>
                  <a:lnTo>
                    <a:pt x="82356" y="439809"/>
                  </a:lnTo>
                  <a:lnTo>
                    <a:pt x="102807" y="440946"/>
                  </a:lnTo>
                  <a:lnTo>
                    <a:pt x="146863" y="433052"/>
                  </a:lnTo>
                  <a:lnTo>
                    <a:pt x="183795" y="419303"/>
                  </a:lnTo>
                  <a:lnTo>
                    <a:pt x="221549" y="391711"/>
                  </a:lnTo>
                  <a:lnTo>
                    <a:pt x="264627" y="349949"/>
                  </a:lnTo>
                  <a:lnTo>
                    <a:pt x="284358" y="322691"/>
                  </a:lnTo>
                  <a:lnTo>
                    <a:pt x="295244" y="292938"/>
                  </a:lnTo>
                  <a:lnTo>
                    <a:pt x="304195" y="246437"/>
                  </a:lnTo>
                  <a:lnTo>
                    <a:pt x="307905" y="199145"/>
                  </a:lnTo>
                  <a:lnTo>
                    <a:pt x="302302" y="151619"/>
                  </a:lnTo>
                  <a:lnTo>
                    <a:pt x="291117" y="109667"/>
                  </a:lnTo>
                  <a:lnTo>
                    <a:pt x="268374" y="67047"/>
                  </a:lnTo>
                  <a:lnTo>
                    <a:pt x="235894" y="35659"/>
                  </a:lnTo>
                  <a:lnTo>
                    <a:pt x="198905" y="11898"/>
                  </a:lnTo>
                  <a:lnTo>
                    <a:pt x="173344" y="3005"/>
                  </a:lnTo>
                  <a:lnTo>
                    <a:pt x="140688" y="0"/>
                  </a:lnTo>
                  <a:lnTo>
                    <a:pt x="103074" y="7526"/>
                  </a:lnTo>
                  <a:lnTo>
                    <a:pt x="95435" y="11047"/>
                  </a:lnTo>
                  <a:lnTo>
                    <a:pt x="84878" y="183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SMARTInkShape-482"/>
            <p:cNvSpPr/>
            <p:nvPr>
              <p:custDataLst>
                <p:tags r:id="rId127"/>
              </p:custDataLst>
            </p:nvPr>
          </p:nvSpPr>
          <p:spPr>
            <a:xfrm>
              <a:off x="771545" y="3200400"/>
              <a:ext cx="19031" cy="390526"/>
            </a:xfrm>
            <a:custGeom>
              <a:avLst/>
              <a:gdLst/>
              <a:ahLst/>
              <a:cxnLst/>
              <a:rect l="0" t="0" r="0" b="0"/>
              <a:pathLst>
                <a:path w="19031" h="390526">
                  <a:moveTo>
                    <a:pt x="19030" y="0"/>
                  </a:moveTo>
                  <a:lnTo>
                    <a:pt x="19030" y="0"/>
                  </a:lnTo>
                  <a:lnTo>
                    <a:pt x="19030" y="40719"/>
                  </a:lnTo>
                  <a:lnTo>
                    <a:pt x="19030" y="86070"/>
                  </a:lnTo>
                  <a:lnTo>
                    <a:pt x="19030" y="131497"/>
                  </a:lnTo>
                  <a:lnTo>
                    <a:pt x="19030" y="168667"/>
                  </a:lnTo>
                  <a:lnTo>
                    <a:pt x="16913" y="206491"/>
                  </a:lnTo>
                  <a:lnTo>
                    <a:pt x="5938" y="244509"/>
                  </a:lnTo>
                  <a:lnTo>
                    <a:pt x="1745" y="281527"/>
                  </a:lnTo>
                  <a:lnTo>
                    <a:pt x="329" y="323016"/>
                  </a:lnTo>
                  <a:lnTo>
                    <a:pt x="11" y="367743"/>
                  </a:lnTo>
                  <a:lnTo>
                    <a:pt x="0" y="372162"/>
                  </a:lnTo>
                  <a:lnTo>
                    <a:pt x="2811" y="379894"/>
                  </a:lnTo>
                  <a:lnTo>
                    <a:pt x="9505" y="390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SMARTInkShape-483"/>
            <p:cNvSpPr/>
            <p:nvPr>
              <p:custDataLst>
                <p:tags r:id="rId128"/>
              </p:custDataLst>
            </p:nvPr>
          </p:nvSpPr>
          <p:spPr>
            <a:xfrm>
              <a:off x="420429" y="3190875"/>
              <a:ext cx="198697" cy="476117"/>
            </a:xfrm>
            <a:custGeom>
              <a:avLst/>
              <a:gdLst/>
              <a:ahLst/>
              <a:cxnLst/>
              <a:rect l="0" t="0" r="0" b="0"/>
              <a:pathLst>
                <a:path w="198697" h="476117">
                  <a:moveTo>
                    <a:pt x="36771" y="0"/>
                  </a:moveTo>
                  <a:lnTo>
                    <a:pt x="36771" y="0"/>
                  </a:lnTo>
                  <a:lnTo>
                    <a:pt x="35713" y="42815"/>
                  </a:lnTo>
                  <a:lnTo>
                    <a:pt x="28570" y="86346"/>
                  </a:lnTo>
                  <a:lnTo>
                    <a:pt x="27508" y="130494"/>
                  </a:lnTo>
                  <a:lnTo>
                    <a:pt x="30120" y="173708"/>
                  </a:lnTo>
                  <a:lnTo>
                    <a:pt x="32337" y="185655"/>
                  </a:lnTo>
                  <a:lnTo>
                    <a:pt x="29156" y="210219"/>
                  </a:lnTo>
                  <a:lnTo>
                    <a:pt x="18287" y="247848"/>
                  </a:lnTo>
                  <a:lnTo>
                    <a:pt x="10189" y="293432"/>
                  </a:lnTo>
                  <a:lnTo>
                    <a:pt x="8590" y="333011"/>
                  </a:lnTo>
                  <a:lnTo>
                    <a:pt x="8274" y="371403"/>
                  </a:lnTo>
                  <a:lnTo>
                    <a:pt x="5397" y="400029"/>
                  </a:lnTo>
                  <a:lnTo>
                    <a:pt x="0" y="428033"/>
                  </a:lnTo>
                  <a:lnTo>
                    <a:pt x="6989" y="458720"/>
                  </a:lnTo>
                  <a:lnTo>
                    <a:pt x="8449" y="461389"/>
                  </a:lnTo>
                  <a:lnTo>
                    <a:pt x="10482" y="463168"/>
                  </a:lnTo>
                  <a:lnTo>
                    <a:pt x="34986" y="473952"/>
                  </a:lnTo>
                  <a:lnTo>
                    <a:pt x="58892" y="476116"/>
                  </a:lnTo>
                  <a:lnTo>
                    <a:pt x="89857" y="466542"/>
                  </a:lnTo>
                  <a:lnTo>
                    <a:pt x="135545" y="442296"/>
                  </a:lnTo>
                  <a:lnTo>
                    <a:pt x="166992" y="433640"/>
                  </a:lnTo>
                  <a:lnTo>
                    <a:pt x="188341" y="421746"/>
                  </a:lnTo>
                  <a:lnTo>
                    <a:pt x="198696" y="419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3" name="SMARTInkShape-Group71"/>
          <p:cNvGrpSpPr/>
          <p:nvPr/>
        </p:nvGrpSpPr>
        <p:grpSpPr>
          <a:xfrm>
            <a:off x="621016" y="1409700"/>
            <a:ext cx="1055385" cy="530883"/>
            <a:chOff x="621016" y="1409700"/>
            <a:chExt cx="1055385" cy="530883"/>
          </a:xfrm>
        </p:grpSpPr>
        <p:sp>
          <p:nvSpPr>
            <p:cNvPr id="479" name="SMARTInkShape-484"/>
            <p:cNvSpPr/>
            <p:nvPr>
              <p:custDataLst>
                <p:tags r:id="rId117"/>
              </p:custDataLst>
            </p:nvPr>
          </p:nvSpPr>
          <p:spPr>
            <a:xfrm>
              <a:off x="1429931" y="1419225"/>
              <a:ext cx="246470" cy="427009"/>
            </a:xfrm>
            <a:custGeom>
              <a:avLst/>
              <a:gdLst/>
              <a:ahLst/>
              <a:cxnLst/>
              <a:rect l="0" t="0" r="0" b="0"/>
              <a:pathLst>
                <a:path w="246470" h="427009">
                  <a:moveTo>
                    <a:pt x="246469" y="0"/>
                  </a:moveTo>
                  <a:lnTo>
                    <a:pt x="246469" y="0"/>
                  </a:lnTo>
                  <a:lnTo>
                    <a:pt x="237806" y="7604"/>
                  </a:lnTo>
                  <a:lnTo>
                    <a:pt x="196050" y="33114"/>
                  </a:lnTo>
                  <a:lnTo>
                    <a:pt x="161092" y="53321"/>
                  </a:lnTo>
                  <a:lnTo>
                    <a:pt x="118749" y="83062"/>
                  </a:lnTo>
                  <a:lnTo>
                    <a:pt x="79980" y="107279"/>
                  </a:lnTo>
                  <a:lnTo>
                    <a:pt x="33104" y="147673"/>
                  </a:lnTo>
                  <a:lnTo>
                    <a:pt x="7786" y="174318"/>
                  </a:lnTo>
                  <a:lnTo>
                    <a:pt x="1476" y="192526"/>
                  </a:lnTo>
                  <a:lnTo>
                    <a:pt x="0" y="201278"/>
                  </a:lnTo>
                  <a:lnTo>
                    <a:pt x="1723" y="205094"/>
                  </a:lnTo>
                  <a:lnTo>
                    <a:pt x="22519" y="221644"/>
                  </a:lnTo>
                  <a:lnTo>
                    <a:pt x="56888" y="239926"/>
                  </a:lnTo>
                  <a:lnTo>
                    <a:pt x="101855" y="254787"/>
                  </a:lnTo>
                  <a:lnTo>
                    <a:pt x="138944" y="269990"/>
                  </a:lnTo>
                  <a:lnTo>
                    <a:pt x="183759" y="287968"/>
                  </a:lnTo>
                  <a:lnTo>
                    <a:pt x="213621" y="311588"/>
                  </a:lnTo>
                  <a:lnTo>
                    <a:pt x="221286" y="324045"/>
                  </a:lnTo>
                  <a:lnTo>
                    <a:pt x="226208" y="349288"/>
                  </a:lnTo>
                  <a:lnTo>
                    <a:pt x="224058" y="359145"/>
                  </a:lnTo>
                  <a:lnTo>
                    <a:pt x="218517" y="368112"/>
                  </a:lnTo>
                  <a:lnTo>
                    <a:pt x="191129" y="396941"/>
                  </a:lnTo>
                  <a:lnTo>
                    <a:pt x="169041" y="411594"/>
                  </a:lnTo>
                  <a:lnTo>
                    <a:pt x="125488" y="423168"/>
                  </a:lnTo>
                  <a:lnTo>
                    <a:pt x="99968" y="427008"/>
                  </a:lnTo>
                  <a:lnTo>
                    <a:pt x="59290" y="421760"/>
                  </a:lnTo>
                  <a:lnTo>
                    <a:pt x="36727" y="418830"/>
                  </a:lnTo>
                  <a:lnTo>
                    <a:pt x="17869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SMARTInkShape-485"/>
            <p:cNvSpPr/>
            <p:nvPr>
              <p:custDataLst>
                <p:tags r:id="rId118"/>
              </p:custDataLst>
            </p:nvPr>
          </p:nvSpPr>
          <p:spPr>
            <a:xfrm>
              <a:off x="1058599" y="1600200"/>
              <a:ext cx="389202" cy="123826"/>
            </a:xfrm>
            <a:custGeom>
              <a:avLst/>
              <a:gdLst/>
              <a:ahLst/>
              <a:cxnLst/>
              <a:rect l="0" t="0" r="0" b="0"/>
              <a:pathLst>
                <a:path w="389202" h="123826">
                  <a:moveTo>
                    <a:pt x="8201" y="123825"/>
                  </a:moveTo>
                  <a:lnTo>
                    <a:pt x="8201" y="123825"/>
                  </a:lnTo>
                  <a:lnTo>
                    <a:pt x="0" y="123825"/>
                  </a:lnTo>
                  <a:lnTo>
                    <a:pt x="4125" y="123825"/>
                  </a:lnTo>
                  <a:lnTo>
                    <a:pt x="49118" y="107578"/>
                  </a:lnTo>
                  <a:lnTo>
                    <a:pt x="95110" y="95177"/>
                  </a:lnTo>
                  <a:lnTo>
                    <a:pt x="135199" y="85703"/>
                  </a:lnTo>
                  <a:lnTo>
                    <a:pt x="180591" y="73371"/>
                  </a:lnTo>
                  <a:lnTo>
                    <a:pt x="224732" y="59134"/>
                  </a:lnTo>
                  <a:lnTo>
                    <a:pt x="264622" y="48213"/>
                  </a:lnTo>
                  <a:lnTo>
                    <a:pt x="303253" y="35452"/>
                  </a:lnTo>
                  <a:lnTo>
                    <a:pt x="349175" y="17233"/>
                  </a:lnTo>
                  <a:lnTo>
                    <a:pt x="38920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SMARTInkShape-486"/>
            <p:cNvSpPr/>
            <p:nvPr>
              <p:custDataLst>
                <p:tags r:id="rId119"/>
              </p:custDataLst>
            </p:nvPr>
          </p:nvSpPr>
          <p:spPr>
            <a:xfrm>
              <a:off x="1028996" y="1440793"/>
              <a:ext cx="275930" cy="499790"/>
            </a:xfrm>
            <a:custGeom>
              <a:avLst/>
              <a:gdLst/>
              <a:ahLst/>
              <a:cxnLst/>
              <a:rect l="0" t="0" r="0" b="0"/>
              <a:pathLst>
                <a:path w="275930" h="499790">
                  <a:moveTo>
                    <a:pt x="161629" y="7007"/>
                  </a:moveTo>
                  <a:lnTo>
                    <a:pt x="161629" y="7007"/>
                  </a:lnTo>
                  <a:lnTo>
                    <a:pt x="156573" y="12063"/>
                  </a:lnTo>
                  <a:lnTo>
                    <a:pt x="154090" y="20190"/>
                  </a:lnTo>
                  <a:lnTo>
                    <a:pt x="147440" y="47711"/>
                  </a:lnTo>
                  <a:lnTo>
                    <a:pt x="129389" y="93442"/>
                  </a:lnTo>
                  <a:lnTo>
                    <a:pt x="121547" y="125856"/>
                  </a:lnTo>
                  <a:lnTo>
                    <a:pt x="108890" y="161429"/>
                  </a:lnTo>
                  <a:lnTo>
                    <a:pt x="93739" y="198406"/>
                  </a:lnTo>
                  <a:lnTo>
                    <a:pt x="79950" y="236006"/>
                  </a:lnTo>
                  <a:lnTo>
                    <a:pt x="66766" y="273885"/>
                  </a:lnTo>
                  <a:lnTo>
                    <a:pt x="53851" y="310828"/>
                  </a:lnTo>
                  <a:lnTo>
                    <a:pt x="41055" y="344886"/>
                  </a:lnTo>
                  <a:lnTo>
                    <a:pt x="31135" y="377662"/>
                  </a:lnTo>
                  <a:lnTo>
                    <a:pt x="16778" y="420219"/>
                  </a:lnTo>
                  <a:lnTo>
                    <a:pt x="4763" y="450115"/>
                  </a:lnTo>
                  <a:lnTo>
                    <a:pt x="0" y="493808"/>
                  </a:lnTo>
                  <a:lnTo>
                    <a:pt x="960" y="496641"/>
                  </a:lnTo>
                  <a:lnTo>
                    <a:pt x="2658" y="498530"/>
                  </a:lnTo>
                  <a:lnTo>
                    <a:pt x="4848" y="499789"/>
                  </a:lnTo>
                  <a:lnTo>
                    <a:pt x="6308" y="499570"/>
                  </a:lnTo>
                  <a:lnTo>
                    <a:pt x="7282" y="498366"/>
                  </a:lnTo>
                  <a:lnTo>
                    <a:pt x="7931" y="496504"/>
                  </a:lnTo>
                  <a:lnTo>
                    <a:pt x="13901" y="488828"/>
                  </a:lnTo>
                  <a:lnTo>
                    <a:pt x="20937" y="450085"/>
                  </a:lnTo>
                  <a:lnTo>
                    <a:pt x="31748" y="409575"/>
                  </a:lnTo>
                  <a:lnTo>
                    <a:pt x="41462" y="374310"/>
                  </a:lnTo>
                  <a:lnTo>
                    <a:pt x="49308" y="333942"/>
                  </a:lnTo>
                  <a:lnTo>
                    <a:pt x="56322" y="291306"/>
                  </a:lnTo>
                  <a:lnTo>
                    <a:pt x="62968" y="248720"/>
                  </a:lnTo>
                  <a:lnTo>
                    <a:pt x="69449" y="208627"/>
                  </a:lnTo>
                  <a:lnTo>
                    <a:pt x="78680" y="172463"/>
                  </a:lnTo>
                  <a:lnTo>
                    <a:pt x="89838" y="138751"/>
                  </a:lnTo>
                  <a:lnTo>
                    <a:pt x="106961" y="92139"/>
                  </a:lnTo>
                  <a:lnTo>
                    <a:pt x="125587" y="49694"/>
                  </a:lnTo>
                  <a:lnTo>
                    <a:pt x="154842" y="5982"/>
                  </a:lnTo>
                  <a:lnTo>
                    <a:pt x="164257" y="1260"/>
                  </a:lnTo>
                  <a:lnTo>
                    <a:pt x="169731" y="0"/>
                  </a:lnTo>
                  <a:lnTo>
                    <a:pt x="173380" y="1278"/>
                  </a:lnTo>
                  <a:lnTo>
                    <a:pt x="175813" y="4246"/>
                  </a:lnTo>
                  <a:lnTo>
                    <a:pt x="179575" y="12130"/>
                  </a:lnTo>
                  <a:lnTo>
                    <a:pt x="190613" y="31459"/>
                  </a:lnTo>
                  <a:lnTo>
                    <a:pt x="197028" y="56233"/>
                  </a:lnTo>
                  <a:lnTo>
                    <a:pt x="204252" y="98105"/>
                  </a:lnTo>
                  <a:lnTo>
                    <a:pt x="212828" y="134658"/>
                  </a:lnTo>
                  <a:lnTo>
                    <a:pt x="222072" y="172300"/>
                  </a:lnTo>
                  <a:lnTo>
                    <a:pt x="231514" y="210264"/>
                  </a:lnTo>
                  <a:lnTo>
                    <a:pt x="241014" y="248324"/>
                  </a:lnTo>
                  <a:lnTo>
                    <a:pt x="250532" y="286412"/>
                  </a:lnTo>
                  <a:lnTo>
                    <a:pt x="256684" y="328545"/>
                  </a:lnTo>
                  <a:lnTo>
                    <a:pt x="264915" y="370116"/>
                  </a:lnTo>
                  <a:lnTo>
                    <a:pt x="268565" y="382877"/>
                  </a:lnTo>
                  <a:lnTo>
                    <a:pt x="273747" y="396012"/>
                  </a:lnTo>
                  <a:lnTo>
                    <a:pt x="275929" y="41658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SMARTInkShape-487"/>
            <p:cNvSpPr/>
            <p:nvPr>
              <p:custDataLst>
                <p:tags r:id="rId120"/>
              </p:custDataLst>
            </p:nvPr>
          </p:nvSpPr>
          <p:spPr>
            <a:xfrm>
              <a:off x="621016" y="1409700"/>
              <a:ext cx="379110" cy="512682"/>
            </a:xfrm>
            <a:custGeom>
              <a:avLst/>
              <a:gdLst/>
              <a:ahLst/>
              <a:cxnLst/>
              <a:rect l="0" t="0" r="0" b="0"/>
              <a:pathLst>
                <a:path w="379110" h="512682">
                  <a:moveTo>
                    <a:pt x="321959" y="0"/>
                  </a:moveTo>
                  <a:lnTo>
                    <a:pt x="321959" y="0"/>
                  </a:lnTo>
                  <a:lnTo>
                    <a:pt x="298248" y="0"/>
                  </a:lnTo>
                  <a:lnTo>
                    <a:pt x="292723" y="2822"/>
                  </a:lnTo>
                  <a:lnTo>
                    <a:pt x="257863" y="22390"/>
                  </a:lnTo>
                  <a:lnTo>
                    <a:pt x="225337" y="37074"/>
                  </a:lnTo>
                  <a:lnTo>
                    <a:pt x="178903" y="77319"/>
                  </a:lnTo>
                  <a:lnTo>
                    <a:pt x="139890" y="122125"/>
                  </a:lnTo>
                  <a:lnTo>
                    <a:pt x="105852" y="160245"/>
                  </a:lnTo>
                  <a:lnTo>
                    <a:pt x="76247" y="204584"/>
                  </a:lnTo>
                  <a:lnTo>
                    <a:pt x="52541" y="251235"/>
                  </a:lnTo>
                  <a:lnTo>
                    <a:pt x="26937" y="298572"/>
                  </a:lnTo>
                  <a:lnTo>
                    <a:pt x="7591" y="345053"/>
                  </a:lnTo>
                  <a:lnTo>
                    <a:pt x="919" y="386106"/>
                  </a:lnTo>
                  <a:lnTo>
                    <a:pt x="0" y="424023"/>
                  </a:lnTo>
                  <a:lnTo>
                    <a:pt x="3536" y="445630"/>
                  </a:lnTo>
                  <a:lnTo>
                    <a:pt x="14279" y="462994"/>
                  </a:lnTo>
                  <a:lnTo>
                    <a:pt x="49588" y="496925"/>
                  </a:lnTo>
                  <a:lnTo>
                    <a:pt x="66497" y="505900"/>
                  </a:lnTo>
                  <a:lnTo>
                    <a:pt x="109768" y="512681"/>
                  </a:lnTo>
                  <a:lnTo>
                    <a:pt x="152810" y="511198"/>
                  </a:lnTo>
                  <a:lnTo>
                    <a:pt x="189291" y="501069"/>
                  </a:lnTo>
                  <a:lnTo>
                    <a:pt x="234487" y="478683"/>
                  </a:lnTo>
                  <a:lnTo>
                    <a:pt x="271872" y="447332"/>
                  </a:lnTo>
                  <a:lnTo>
                    <a:pt x="300455" y="413123"/>
                  </a:lnTo>
                  <a:lnTo>
                    <a:pt x="303390" y="405590"/>
                  </a:lnTo>
                  <a:lnTo>
                    <a:pt x="303828" y="388754"/>
                  </a:lnTo>
                  <a:lnTo>
                    <a:pt x="295486" y="359680"/>
                  </a:lnTo>
                  <a:lnTo>
                    <a:pt x="289732" y="346477"/>
                  </a:lnTo>
                  <a:lnTo>
                    <a:pt x="280825" y="336376"/>
                  </a:lnTo>
                  <a:lnTo>
                    <a:pt x="269811" y="329417"/>
                  </a:lnTo>
                  <a:lnTo>
                    <a:pt x="245493" y="324950"/>
                  </a:lnTo>
                  <a:lnTo>
                    <a:pt x="206370" y="323995"/>
                  </a:lnTo>
                  <a:lnTo>
                    <a:pt x="159058" y="323863"/>
                  </a:lnTo>
                  <a:lnTo>
                    <a:pt x="141751" y="323850"/>
                  </a:lnTo>
                  <a:lnTo>
                    <a:pt x="146268" y="323850"/>
                  </a:lnTo>
                  <a:lnTo>
                    <a:pt x="151446" y="321028"/>
                  </a:lnTo>
                  <a:lnTo>
                    <a:pt x="194247" y="293259"/>
                  </a:lnTo>
                  <a:lnTo>
                    <a:pt x="236977" y="268839"/>
                  </a:lnTo>
                  <a:lnTo>
                    <a:pt x="279537" y="254422"/>
                  </a:lnTo>
                  <a:lnTo>
                    <a:pt x="320047" y="241384"/>
                  </a:lnTo>
                  <a:lnTo>
                    <a:pt x="367217" y="223316"/>
                  </a:lnTo>
                  <a:lnTo>
                    <a:pt x="379109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0" name="SMARTInkShape-Group72"/>
          <p:cNvGrpSpPr/>
          <p:nvPr/>
        </p:nvGrpSpPr>
        <p:grpSpPr>
          <a:xfrm>
            <a:off x="9010650" y="5116802"/>
            <a:ext cx="1864708" cy="617244"/>
            <a:chOff x="9010650" y="5116802"/>
            <a:chExt cx="1864708" cy="617244"/>
          </a:xfrm>
        </p:grpSpPr>
        <p:sp>
          <p:nvSpPr>
            <p:cNvPr id="484" name="SMARTInkShape-488"/>
            <p:cNvSpPr/>
            <p:nvPr>
              <p:custDataLst>
                <p:tags r:id="rId111"/>
              </p:custDataLst>
            </p:nvPr>
          </p:nvSpPr>
          <p:spPr>
            <a:xfrm>
              <a:off x="10496942" y="5116802"/>
              <a:ext cx="378416" cy="417224"/>
            </a:xfrm>
            <a:custGeom>
              <a:avLst/>
              <a:gdLst/>
              <a:ahLst/>
              <a:cxnLst/>
              <a:rect l="0" t="0" r="0" b="0"/>
              <a:pathLst>
                <a:path w="378416" h="417224">
                  <a:moveTo>
                    <a:pt x="9133" y="45748"/>
                  </a:moveTo>
                  <a:lnTo>
                    <a:pt x="9133" y="45748"/>
                  </a:lnTo>
                  <a:lnTo>
                    <a:pt x="4076" y="40692"/>
                  </a:lnTo>
                  <a:lnTo>
                    <a:pt x="1594" y="35387"/>
                  </a:lnTo>
                  <a:lnTo>
                    <a:pt x="0" y="23358"/>
                  </a:lnTo>
                  <a:lnTo>
                    <a:pt x="1986" y="20238"/>
                  </a:lnTo>
                  <a:lnTo>
                    <a:pt x="21101" y="4459"/>
                  </a:lnTo>
                  <a:lnTo>
                    <a:pt x="30681" y="939"/>
                  </a:lnTo>
                  <a:lnTo>
                    <a:pt x="36198" y="0"/>
                  </a:lnTo>
                  <a:lnTo>
                    <a:pt x="82508" y="5909"/>
                  </a:lnTo>
                  <a:lnTo>
                    <a:pt x="109478" y="8992"/>
                  </a:lnTo>
                  <a:lnTo>
                    <a:pt x="147402" y="22628"/>
                  </a:lnTo>
                  <a:lnTo>
                    <a:pt x="194843" y="49021"/>
                  </a:lnTo>
                  <a:lnTo>
                    <a:pt x="236314" y="75293"/>
                  </a:lnTo>
                  <a:lnTo>
                    <a:pt x="275412" y="103185"/>
                  </a:lnTo>
                  <a:lnTo>
                    <a:pt x="298929" y="123134"/>
                  </a:lnTo>
                  <a:lnTo>
                    <a:pt x="334096" y="167613"/>
                  </a:lnTo>
                  <a:lnTo>
                    <a:pt x="350411" y="188810"/>
                  </a:lnTo>
                  <a:lnTo>
                    <a:pt x="365546" y="224544"/>
                  </a:lnTo>
                  <a:lnTo>
                    <a:pt x="377320" y="271723"/>
                  </a:lnTo>
                  <a:lnTo>
                    <a:pt x="378415" y="282123"/>
                  </a:lnTo>
                  <a:lnTo>
                    <a:pt x="373990" y="302145"/>
                  </a:lnTo>
                  <a:lnTo>
                    <a:pt x="358957" y="335813"/>
                  </a:lnTo>
                  <a:lnTo>
                    <a:pt x="338915" y="356295"/>
                  </a:lnTo>
                  <a:lnTo>
                    <a:pt x="302639" y="381121"/>
                  </a:lnTo>
                  <a:lnTo>
                    <a:pt x="255806" y="397313"/>
                  </a:lnTo>
                  <a:lnTo>
                    <a:pt x="218393" y="407443"/>
                  </a:lnTo>
                  <a:lnTo>
                    <a:pt x="172883" y="415291"/>
                  </a:lnTo>
                  <a:lnTo>
                    <a:pt x="126772" y="416842"/>
                  </a:lnTo>
                  <a:lnTo>
                    <a:pt x="85992" y="417147"/>
                  </a:lnTo>
                  <a:lnTo>
                    <a:pt x="41426" y="417216"/>
                  </a:lnTo>
                  <a:lnTo>
                    <a:pt x="28183" y="4172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SMARTInkShape-489"/>
            <p:cNvSpPr/>
            <p:nvPr>
              <p:custDataLst>
                <p:tags r:id="rId112"/>
              </p:custDataLst>
            </p:nvPr>
          </p:nvSpPr>
          <p:spPr>
            <a:xfrm>
              <a:off x="10572750" y="5172075"/>
              <a:ext cx="28576" cy="438151"/>
            </a:xfrm>
            <a:custGeom>
              <a:avLst/>
              <a:gdLst/>
              <a:ahLst/>
              <a:cxnLst/>
              <a:rect l="0" t="0" r="0" b="0"/>
              <a:pathLst>
                <a:path w="28576" h="43815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3" y="10361"/>
                  </a:lnTo>
                  <a:lnTo>
                    <a:pt x="5057" y="13257"/>
                  </a:lnTo>
                  <a:lnTo>
                    <a:pt x="7541" y="22120"/>
                  </a:lnTo>
                  <a:lnTo>
                    <a:pt x="9409" y="68737"/>
                  </a:lnTo>
                  <a:lnTo>
                    <a:pt x="9502" y="106241"/>
                  </a:lnTo>
                  <a:lnTo>
                    <a:pt x="9518" y="142133"/>
                  </a:lnTo>
                  <a:lnTo>
                    <a:pt x="9523" y="184753"/>
                  </a:lnTo>
                  <a:lnTo>
                    <a:pt x="9525" y="225721"/>
                  </a:lnTo>
                  <a:lnTo>
                    <a:pt x="9525" y="269845"/>
                  </a:lnTo>
                  <a:lnTo>
                    <a:pt x="10583" y="310200"/>
                  </a:lnTo>
                  <a:lnTo>
                    <a:pt x="16071" y="347910"/>
                  </a:lnTo>
                  <a:lnTo>
                    <a:pt x="18658" y="394399"/>
                  </a:lnTo>
                  <a:lnTo>
                    <a:pt x="21698" y="405652"/>
                  </a:lnTo>
                  <a:lnTo>
                    <a:pt x="26536" y="417938"/>
                  </a:lnTo>
                  <a:lnTo>
                    <a:pt x="28575" y="438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SMARTInkShape-490"/>
            <p:cNvSpPr/>
            <p:nvPr>
              <p:custDataLst>
                <p:tags r:id="rId113"/>
              </p:custDataLst>
            </p:nvPr>
          </p:nvSpPr>
          <p:spPr>
            <a:xfrm>
              <a:off x="10363200" y="5238750"/>
              <a:ext cx="28576" cy="409576"/>
            </a:xfrm>
            <a:custGeom>
              <a:avLst/>
              <a:gdLst/>
              <a:ahLst/>
              <a:cxnLst/>
              <a:rect l="0" t="0" r="0" b="0"/>
              <a:pathLst>
                <a:path w="28576" h="409576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8643" y="58809"/>
                  </a:lnTo>
                  <a:lnTo>
                    <a:pt x="6528" y="98400"/>
                  </a:lnTo>
                  <a:lnTo>
                    <a:pt x="1935" y="137106"/>
                  </a:lnTo>
                  <a:lnTo>
                    <a:pt x="574" y="182088"/>
                  </a:lnTo>
                  <a:lnTo>
                    <a:pt x="170" y="228929"/>
                  </a:lnTo>
                  <a:lnTo>
                    <a:pt x="2872" y="273501"/>
                  </a:lnTo>
                  <a:lnTo>
                    <a:pt x="7555" y="310696"/>
                  </a:lnTo>
                  <a:lnTo>
                    <a:pt x="14192" y="351708"/>
                  </a:lnTo>
                  <a:lnTo>
                    <a:pt x="23680" y="396254"/>
                  </a:lnTo>
                  <a:lnTo>
                    <a:pt x="28575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SMARTInkShape-491"/>
            <p:cNvSpPr/>
            <p:nvPr>
              <p:custDataLst>
                <p:tags r:id="rId114"/>
              </p:custDataLst>
            </p:nvPr>
          </p:nvSpPr>
          <p:spPr>
            <a:xfrm>
              <a:off x="9935121" y="5238750"/>
              <a:ext cx="294730" cy="399534"/>
            </a:xfrm>
            <a:custGeom>
              <a:avLst/>
              <a:gdLst/>
              <a:ahLst/>
              <a:cxnLst/>
              <a:rect l="0" t="0" r="0" b="0"/>
              <a:pathLst>
                <a:path w="294730" h="399534">
                  <a:moveTo>
                    <a:pt x="28029" y="0"/>
                  </a:moveTo>
                  <a:lnTo>
                    <a:pt x="28029" y="0"/>
                  </a:lnTo>
                  <a:lnTo>
                    <a:pt x="33086" y="0"/>
                  </a:lnTo>
                  <a:lnTo>
                    <a:pt x="34575" y="2117"/>
                  </a:lnTo>
                  <a:lnTo>
                    <a:pt x="36966" y="20722"/>
                  </a:lnTo>
                  <a:lnTo>
                    <a:pt x="34557" y="44240"/>
                  </a:lnTo>
                  <a:lnTo>
                    <a:pt x="29319" y="85056"/>
                  </a:lnTo>
                  <a:lnTo>
                    <a:pt x="23355" y="124215"/>
                  </a:lnTo>
                  <a:lnTo>
                    <a:pt x="14884" y="164275"/>
                  </a:lnTo>
                  <a:lnTo>
                    <a:pt x="5672" y="208012"/>
                  </a:lnTo>
                  <a:lnTo>
                    <a:pt x="1297" y="249429"/>
                  </a:lnTo>
                  <a:lnTo>
                    <a:pt x="0" y="288511"/>
                  </a:lnTo>
                  <a:lnTo>
                    <a:pt x="7167" y="332039"/>
                  </a:lnTo>
                  <a:lnTo>
                    <a:pt x="16791" y="360495"/>
                  </a:lnTo>
                  <a:lnTo>
                    <a:pt x="32578" y="381745"/>
                  </a:lnTo>
                  <a:lnTo>
                    <a:pt x="44514" y="391209"/>
                  </a:lnTo>
                  <a:lnTo>
                    <a:pt x="59698" y="396121"/>
                  </a:lnTo>
                  <a:lnTo>
                    <a:pt x="104636" y="399533"/>
                  </a:lnTo>
                  <a:lnTo>
                    <a:pt x="142410" y="397126"/>
                  </a:lnTo>
                  <a:lnTo>
                    <a:pt x="185502" y="381715"/>
                  </a:lnTo>
                  <a:lnTo>
                    <a:pt x="227175" y="358289"/>
                  </a:lnTo>
                  <a:lnTo>
                    <a:pt x="255310" y="338523"/>
                  </a:lnTo>
                  <a:lnTo>
                    <a:pt x="294729" y="2952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SMARTInkShape-492"/>
            <p:cNvSpPr/>
            <p:nvPr>
              <p:custDataLst>
                <p:tags r:id="rId115"/>
              </p:custDataLst>
            </p:nvPr>
          </p:nvSpPr>
          <p:spPr>
            <a:xfrm>
              <a:off x="9488708" y="5307886"/>
              <a:ext cx="311661" cy="422819"/>
            </a:xfrm>
            <a:custGeom>
              <a:avLst/>
              <a:gdLst/>
              <a:ahLst/>
              <a:cxnLst/>
              <a:rect l="0" t="0" r="0" b="0"/>
              <a:pathLst>
                <a:path w="311661" h="422819">
                  <a:moveTo>
                    <a:pt x="131542" y="64214"/>
                  </a:moveTo>
                  <a:lnTo>
                    <a:pt x="131542" y="64214"/>
                  </a:lnTo>
                  <a:lnTo>
                    <a:pt x="131542" y="56013"/>
                  </a:lnTo>
                  <a:lnTo>
                    <a:pt x="130484" y="55572"/>
                  </a:lnTo>
                  <a:lnTo>
                    <a:pt x="126485" y="55081"/>
                  </a:lnTo>
                  <a:lnTo>
                    <a:pt x="95895" y="67980"/>
                  </a:lnTo>
                  <a:lnTo>
                    <a:pt x="72297" y="87203"/>
                  </a:lnTo>
                  <a:lnTo>
                    <a:pt x="43483" y="128688"/>
                  </a:lnTo>
                  <a:lnTo>
                    <a:pt x="17408" y="174199"/>
                  </a:lnTo>
                  <a:lnTo>
                    <a:pt x="6733" y="203054"/>
                  </a:lnTo>
                  <a:lnTo>
                    <a:pt x="723" y="249050"/>
                  </a:lnTo>
                  <a:lnTo>
                    <a:pt x="0" y="295134"/>
                  </a:lnTo>
                  <a:lnTo>
                    <a:pt x="7077" y="335011"/>
                  </a:lnTo>
                  <a:lnTo>
                    <a:pt x="23167" y="367406"/>
                  </a:lnTo>
                  <a:lnTo>
                    <a:pt x="47573" y="394995"/>
                  </a:lnTo>
                  <a:lnTo>
                    <a:pt x="75970" y="410815"/>
                  </a:lnTo>
                  <a:lnTo>
                    <a:pt x="120134" y="422818"/>
                  </a:lnTo>
                  <a:lnTo>
                    <a:pt x="152856" y="422350"/>
                  </a:lnTo>
                  <a:lnTo>
                    <a:pt x="189363" y="412687"/>
                  </a:lnTo>
                  <a:lnTo>
                    <a:pt x="224169" y="393596"/>
                  </a:lnTo>
                  <a:lnTo>
                    <a:pt x="243617" y="375706"/>
                  </a:lnTo>
                  <a:lnTo>
                    <a:pt x="276173" y="329727"/>
                  </a:lnTo>
                  <a:lnTo>
                    <a:pt x="292131" y="302870"/>
                  </a:lnTo>
                  <a:lnTo>
                    <a:pt x="302752" y="269767"/>
                  </a:lnTo>
                  <a:lnTo>
                    <a:pt x="308176" y="236709"/>
                  </a:lnTo>
                  <a:lnTo>
                    <a:pt x="310588" y="204379"/>
                  </a:lnTo>
                  <a:lnTo>
                    <a:pt x="311660" y="172370"/>
                  </a:lnTo>
                  <a:lnTo>
                    <a:pt x="306492" y="140505"/>
                  </a:lnTo>
                  <a:lnTo>
                    <a:pt x="294504" y="98461"/>
                  </a:lnTo>
                  <a:lnTo>
                    <a:pt x="275916" y="55809"/>
                  </a:lnTo>
                  <a:lnTo>
                    <a:pt x="252989" y="31503"/>
                  </a:lnTo>
                  <a:lnTo>
                    <a:pt x="216797" y="11930"/>
                  </a:lnTo>
                  <a:lnTo>
                    <a:pt x="179074" y="695"/>
                  </a:lnTo>
                  <a:lnTo>
                    <a:pt x="160076" y="0"/>
                  </a:lnTo>
                  <a:lnTo>
                    <a:pt x="141048" y="3219"/>
                  </a:lnTo>
                  <a:lnTo>
                    <a:pt x="97174" y="28185"/>
                  </a:lnTo>
                  <a:lnTo>
                    <a:pt x="63622" y="48242"/>
                  </a:lnTo>
                  <a:lnTo>
                    <a:pt x="59022" y="54646"/>
                  </a:lnTo>
                  <a:lnTo>
                    <a:pt x="55342" y="642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SMARTInkShape-493"/>
            <p:cNvSpPr/>
            <p:nvPr>
              <p:custDataLst>
                <p:tags r:id="rId116"/>
              </p:custDataLst>
            </p:nvPr>
          </p:nvSpPr>
          <p:spPr>
            <a:xfrm>
              <a:off x="9010650" y="5221591"/>
              <a:ext cx="409542" cy="512455"/>
            </a:xfrm>
            <a:custGeom>
              <a:avLst/>
              <a:gdLst/>
              <a:ahLst/>
              <a:cxnLst/>
              <a:rect l="0" t="0" r="0" b="0"/>
              <a:pathLst>
                <a:path w="409542" h="512455">
                  <a:moveTo>
                    <a:pt x="400050" y="83834"/>
                  </a:moveTo>
                  <a:lnTo>
                    <a:pt x="400050" y="83834"/>
                  </a:lnTo>
                  <a:lnTo>
                    <a:pt x="400050" y="75633"/>
                  </a:lnTo>
                  <a:lnTo>
                    <a:pt x="401109" y="75192"/>
                  </a:lnTo>
                  <a:lnTo>
                    <a:pt x="409183" y="74343"/>
                  </a:lnTo>
                  <a:lnTo>
                    <a:pt x="409541" y="66111"/>
                  </a:lnTo>
                  <a:lnTo>
                    <a:pt x="392268" y="42069"/>
                  </a:lnTo>
                  <a:lnTo>
                    <a:pt x="352155" y="17316"/>
                  </a:lnTo>
                  <a:lnTo>
                    <a:pt x="321915" y="4490"/>
                  </a:lnTo>
                  <a:lnTo>
                    <a:pt x="294701" y="0"/>
                  </a:lnTo>
                  <a:lnTo>
                    <a:pt x="249458" y="6086"/>
                  </a:lnTo>
                  <a:lnTo>
                    <a:pt x="202577" y="17481"/>
                  </a:lnTo>
                  <a:lnTo>
                    <a:pt x="162430" y="34979"/>
                  </a:lnTo>
                  <a:lnTo>
                    <a:pt x="132588" y="58818"/>
                  </a:lnTo>
                  <a:lnTo>
                    <a:pt x="123134" y="71305"/>
                  </a:lnTo>
                  <a:lnTo>
                    <a:pt x="118227" y="83910"/>
                  </a:lnTo>
                  <a:lnTo>
                    <a:pt x="116918" y="90235"/>
                  </a:lnTo>
                  <a:lnTo>
                    <a:pt x="118285" y="100084"/>
                  </a:lnTo>
                  <a:lnTo>
                    <a:pt x="123479" y="109048"/>
                  </a:lnTo>
                  <a:lnTo>
                    <a:pt x="146883" y="132050"/>
                  </a:lnTo>
                  <a:lnTo>
                    <a:pt x="192086" y="169833"/>
                  </a:lnTo>
                  <a:lnTo>
                    <a:pt x="239066" y="203206"/>
                  </a:lnTo>
                  <a:lnTo>
                    <a:pt x="276504" y="232092"/>
                  </a:lnTo>
                  <a:lnTo>
                    <a:pt x="311585" y="259701"/>
                  </a:lnTo>
                  <a:lnTo>
                    <a:pt x="346828" y="301900"/>
                  </a:lnTo>
                  <a:lnTo>
                    <a:pt x="373114" y="340810"/>
                  </a:lnTo>
                  <a:lnTo>
                    <a:pt x="384896" y="369525"/>
                  </a:lnTo>
                  <a:lnTo>
                    <a:pt x="387799" y="397083"/>
                  </a:lnTo>
                  <a:lnTo>
                    <a:pt x="384727" y="412145"/>
                  </a:lnTo>
                  <a:lnTo>
                    <a:pt x="366935" y="437581"/>
                  </a:lnTo>
                  <a:lnTo>
                    <a:pt x="331420" y="467016"/>
                  </a:lnTo>
                  <a:lnTo>
                    <a:pt x="284738" y="490391"/>
                  </a:lnTo>
                  <a:lnTo>
                    <a:pt x="244528" y="502039"/>
                  </a:lnTo>
                  <a:lnTo>
                    <a:pt x="199100" y="509372"/>
                  </a:lnTo>
                  <a:lnTo>
                    <a:pt x="152126" y="511544"/>
                  </a:lnTo>
                  <a:lnTo>
                    <a:pt x="107516" y="512188"/>
                  </a:lnTo>
                  <a:lnTo>
                    <a:pt x="70309" y="512379"/>
                  </a:lnTo>
                  <a:lnTo>
                    <a:pt x="23027" y="512452"/>
                  </a:lnTo>
                  <a:lnTo>
                    <a:pt x="18526" y="512454"/>
                  </a:lnTo>
                  <a:lnTo>
                    <a:pt x="10703" y="509635"/>
                  </a:lnTo>
                  <a:lnTo>
                    <a:pt x="0" y="5029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9" name="SMARTInkShape-Group73"/>
          <p:cNvGrpSpPr/>
          <p:nvPr/>
        </p:nvGrpSpPr>
        <p:grpSpPr>
          <a:xfrm>
            <a:off x="9205549" y="3326859"/>
            <a:ext cx="2145573" cy="510317"/>
            <a:chOff x="9205549" y="3326859"/>
            <a:chExt cx="2145573" cy="510317"/>
          </a:xfrm>
        </p:grpSpPr>
        <p:sp>
          <p:nvSpPr>
            <p:cNvPr id="491" name="SMARTInkShape-494"/>
            <p:cNvSpPr/>
            <p:nvPr>
              <p:custDataLst>
                <p:tags r:id="rId103"/>
              </p:custDataLst>
            </p:nvPr>
          </p:nvSpPr>
          <p:spPr>
            <a:xfrm>
              <a:off x="10887075" y="3372810"/>
              <a:ext cx="464047" cy="416041"/>
            </a:xfrm>
            <a:custGeom>
              <a:avLst/>
              <a:gdLst/>
              <a:ahLst/>
              <a:cxnLst/>
              <a:rect l="0" t="0" r="0" b="0"/>
              <a:pathLst>
                <a:path w="464047" h="416041">
                  <a:moveTo>
                    <a:pt x="47625" y="18090"/>
                  </a:moveTo>
                  <a:lnTo>
                    <a:pt x="47625" y="18090"/>
                  </a:lnTo>
                  <a:lnTo>
                    <a:pt x="52682" y="18090"/>
                  </a:lnTo>
                  <a:lnTo>
                    <a:pt x="57986" y="15268"/>
                  </a:lnTo>
                  <a:lnTo>
                    <a:pt x="60882" y="13034"/>
                  </a:lnTo>
                  <a:lnTo>
                    <a:pt x="69745" y="10551"/>
                  </a:lnTo>
                  <a:lnTo>
                    <a:pt x="108550" y="2280"/>
                  </a:lnTo>
                  <a:lnTo>
                    <a:pt x="149050" y="0"/>
                  </a:lnTo>
                  <a:lnTo>
                    <a:pt x="195622" y="1441"/>
                  </a:lnTo>
                  <a:lnTo>
                    <a:pt x="230877" y="9280"/>
                  </a:lnTo>
                  <a:lnTo>
                    <a:pt x="264889" y="19819"/>
                  </a:lnTo>
                  <a:lnTo>
                    <a:pt x="298704" y="31558"/>
                  </a:lnTo>
                  <a:lnTo>
                    <a:pt x="334899" y="43831"/>
                  </a:lnTo>
                  <a:lnTo>
                    <a:pt x="380864" y="72754"/>
                  </a:lnTo>
                  <a:lnTo>
                    <a:pt x="416237" y="108135"/>
                  </a:lnTo>
                  <a:lnTo>
                    <a:pt x="441771" y="145430"/>
                  </a:lnTo>
                  <a:lnTo>
                    <a:pt x="457685" y="183291"/>
                  </a:lnTo>
                  <a:lnTo>
                    <a:pt x="464046" y="221320"/>
                  </a:lnTo>
                  <a:lnTo>
                    <a:pt x="455819" y="259399"/>
                  </a:lnTo>
                  <a:lnTo>
                    <a:pt x="434919" y="297493"/>
                  </a:lnTo>
                  <a:lnTo>
                    <a:pt x="391807" y="340686"/>
                  </a:lnTo>
                  <a:lnTo>
                    <a:pt x="353981" y="369085"/>
                  </a:lnTo>
                  <a:lnTo>
                    <a:pt x="309730" y="390317"/>
                  </a:lnTo>
                  <a:lnTo>
                    <a:pt x="278769" y="399777"/>
                  </a:lnTo>
                  <a:lnTo>
                    <a:pt x="244548" y="407509"/>
                  </a:lnTo>
                  <a:lnTo>
                    <a:pt x="209229" y="413415"/>
                  </a:lnTo>
                  <a:lnTo>
                    <a:pt x="175894" y="416040"/>
                  </a:lnTo>
                  <a:lnTo>
                    <a:pt x="143439" y="414385"/>
                  </a:lnTo>
                  <a:lnTo>
                    <a:pt x="111376" y="410121"/>
                  </a:lnTo>
                  <a:lnTo>
                    <a:pt x="65691" y="401770"/>
                  </a:lnTo>
                  <a:lnTo>
                    <a:pt x="23559" y="389467"/>
                  </a:lnTo>
                  <a:lnTo>
                    <a:pt x="0" y="38004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SMARTInkShape-495"/>
            <p:cNvSpPr/>
            <p:nvPr>
              <p:custDataLst>
                <p:tags r:id="rId104"/>
              </p:custDataLst>
            </p:nvPr>
          </p:nvSpPr>
          <p:spPr>
            <a:xfrm>
              <a:off x="10915650" y="3438525"/>
              <a:ext cx="28576" cy="323851"/>
            </a:xfrm>
            <a:custGeom>
              <a:avLst/>
              <a:gdLst/>
              <a:ahLst/>
              <a:cxnLst/>
              <a:rect l="0" t="0" r="0" b="0"/>
              <a:pathLst>
                <a:path w="28576" h="323851">
                  <a:moveTo>
                    <a:pt x="28575" y="0"/>
                  </a:moveTo>
                  <a:lnTo>
                    <a:pt x="28575" y="0"/>
                  </a:lnTo>
                  <a:lnTo>
                    <a:pt x="23518" y="5056"/>
                  </a:lnTo>
                  <a:lnTo>
                    <a:pt x="21036" y="13183"/>
                  </a:lnTo>
                  <a:lnTo>
                    <a:pt x="19224" y="53591"/>
                  </a:lnTo>
                  <a:lnTo>
                    <a:pt x="19103" y="90315"/>
                  </a:lnTo>
                  <a:lnTo>
                    <a:pt x="19066" y="131888"/>
                  </a:lnTo>
                  <a:lnTo>
                    <a:pt x="16233" y="171016"/>
                  </a:lnTo>
                  <a:lnTo>
                    <a:pt x="11512" y="209421"/>
                  </a:lnTo>
                  <a:lnTo>
                    <a:pt x="4862" y="255268"/>
                  </a:lnTo>
                  <a:lnTo>
                    <a:pt x="285" y="300946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SMARTInkShape-496"/>
            <p:cNvSpPr/>
            <p:nvPr>
              <p:custDataLst>
                <p:tags r:id="rId105"/>
              </p:custDataLst>
            </p:nvPr>
          </p:nvSpPr>
          <p:spPr>
            <a:xfrm>
              <a:off x="10717110" y="3409950"/>
              <a:ext cx="36465" cy="352426"/>
            </a:xfrm>
            <a:custGeom>
              <a:avLst/>
              <a:gdLst/>
              <a:ahLst/>
              <a:cxnLst/>
              <a:rect l="0" t="0" r="0" b="0"/>
              <a:pathLst>
                <a:path w="36465" h="352426">
                  <a:moveTo>
                    <a:pt x="17565" y="0"/>
                  </a:moveTo>
                  <a:lnTo>
                    <a:pt x="17565" y="0"/>
                  </a:lnTo>
                  <a:lnTo>
                    <a:pt x="17565" y="5056"/>
                  </a:lnTo>
                  <a:lnTo>
                    <a:pt x="34041" y="50768"/>
                  </a:lnTo>
                  <a:lnTo>
                    <a:pt x="36107" y="91403"/>
                  </a:lnTo>
                  <a:lnTo>
                    <a:pt x="36464" y="127741"/>
                  </a:lnTo>
                  <a:lnTo>
                    <a:pt x="31515" y="165320"/>
                  </a:lnTo>
                  <a:lnTo>
                    <a:pt x="23344" y="203265"/>
                  </a:lnTo>
                  <a:lnTo>
                    <a:pt x="14221" y="241319"/>
                  </a:lnTo>
                  <a:lnTo>
                    <a:pt x="8203" y="284500"/>
                  </a:lnTo>
                  <a:lnTo>
                    <a:pt x="0" y="328154"/>
                  </a:lnTo>
                  <a:lnTo>
                    <a:pt x="1997" y="339168"/>
                  </a:lnTo>
                  <a:lnTo>
                    <a:pt x="4011" y="343587"/>
                  </a:lnTo>
                  <a:lnTo>
                    <a:pt x="6412" y="346533"/>
                  </a:lnTo>
                  <a:lnTo>
                    <a:pt x="11903" y="349806"/>
                  </a:lnTo>
                  <a:lnTo>
                    <a:pt x="27090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SMARTInkShape-497"/>
            <p:cNvSpPr/>
            <p:nvPr>
              <p:custDataLst>
                <p:tags r:id="rId106"/>
              </p:custDataLst>
            </p:nvPr>
          </p:nvSpPr>
          <p:spPr>
            <a:xfrm>
              <a:off x="10277475" y="3390900"/>
              <a:ext cx="265382" cy="378781"/>
            </a:xfrm>
            <a:custGeom>
              <a:avLst/>
              <a:gdLst/>
              <a:ahLst/>
              <a:cxnLst/>
              <a:rect l="0" t="0" r="0" b="0"/>
              <a:pathLst>
                <a:path w="265382" h="378781">
                  <a:moveTo>
                    <a:pt x="0" y="0"/>
                  </a:moveTo>
                  <a:lnTo>
                    <a:pt x="0" y="0"/>
                  </a:lnTo>
                  <a:lnTo>
                    <a:pt x="0" y="40704"/>
                  </a:lnTo>
                  <a:lnTo>
                    <a:pt x="1058" y="85377"/>
                  </a:lnTo>
                  <a:lnTo>
                    <a:pt x="6546" y="127720"/>
                  </a:lnTo>
                  <a:lnTo>
                    <a:pt x="9700" y="168606"/>
                  </a:lnTo>
                  <a:lnTo>
                    <a:pt x="16867" y="213764"/>
                  </a:lnTo>
                  <a:lnTo>
                    <a:pt x="25694" y="258541"/>
                  </a:lnTo>
                  <a:lnTo>
                    <a:pt x="40980" y="303188"/>
                  </a:lnTo>
                  <a:lnTo>
                    <a:pt x="64069" y="342582"/>
                  </a:lnTo>
                  <a:lnTo>
                    <a:pt x="79276" y="356164"/>
                  </a:lnTo>
                  <a:lnTo>
                    <a:pt x="114907" y="373507"/>
                  </a:lnTo>
                  <a:lnTo>
                    <a:pt x="137999" y="378780"/>
                  </a:lnTo>
                  <a:lnTo>
                    <a:pt x="163303" y="375286"/>
                  </a:lnTo>
                  <a:lnTo>
                    <a:pt x="190908" y="357435"/>
                  </a:lnTo>
                  <a:lnTo>
                    <a:pt x="219196" y="332037"/>
                  </a:lnTo>
                  <a:lnTo>
                    <a:pt x="237573" y="299347"/>
                  </a:lnTo>
                  <a:lnTo>
                    <a:pt x="249721" y="252737"/>
                  </a:lnTo>
                  <a:lnTo>
                    <a:pt x="256684" y="219925"/>
                  </a:lnTo>
                  <a:lnTo>
                    <a:pt x="262249" y="187702"/>
                  </a:lnTo>
                  <a:lnTo>
                    <a:pt x="265381" y="140870"/>
                  </a:lnTo>
                  <a:lnTo>
                    <a:pt x="265251" y="100771"/>
                  </a:lnTo>
                  <a:lnTo>
                    <a:pt x="253392" y="53409"/>
                  </a:lnTo>
                  <a:lnTo>
                    <a:pt x="241179" y="33520"/>
                  </a:lnTo>
                  <a:lnTo>
                    <a:pt x="230467" y="21165"/>
                  </a:lnTo>
                  <a:lnTo>
                    <a:pt x="226607" y="19990"/>
                  </a:lnTo>
                  <a:lnTo>
                    <a:pt x="224096" y="19677"/>
                  </a:lnTo>
                  <a:lnTo>
                    <a:pt x="222422" y="20526"/>
                  </a:lnTo>
                  <a:lnTo>
                    <a:pt x="221306" y="22151"/>
                  </a:lnTo>
                  <a:lnTo>
                    <a:pt x="219075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SMARTInkShape-498"/>
            <p:cNvSpPr/>
            <p:nvPr>
              <p:custDataLst>
                <p:tags r:id="rId107"/>
              </p:custDataLst>
            </p:nvPr>
          </p:nvSpPr>
          <p:spPr>
            <a:xfrm>
              <a:off x="9982200" y="3552825"/>
              <a:ext cx="133351" cy="247651"/>
            </a:xfrm>
            <a:custGeom>
              <a:avLst/>
              <a:gdLst/>
              <a:ahLst/>
              <a:cxnLst/>
              <a:rect l="0" t="0" r="0" b="0"/>
              <a:pathLst>
                <a:path w="133351" h="2476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6247" y="43873"/>
                  </a:lnTo>
                  <a:lnTo>
                    <a:pt x="28648" y="84670"/>
                  </a:lnTo>
                  <a:lnTo>
                    <a:pt x="41289" y="123616"/>
                  </a:lnTo>
                  <a:lnTo>
                    <a:pt x="60524" y="161884"/>
                  </a:lnTo>
                  <a:lnTo>
                    <a:pt x="78984" y="204488"/>
                  </a:lnTo>
                  <a:lnTo>
                    <a:pt x="88784" y="219809"/>
                  </a:lnTo>
                  <a:lnTo>
                    <a:pt x="119762" y="243274"/>
                  </a:lnTo>
                  <a:lnTo>
                    <a:pt x="133350" y="247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SMARTInkShape-499"/>
            <p:cNvSpPr/>
            <p:nvPr>
              <p:custDataLst>
                <p:tags r:id="rId108"/>
              </p:custDataLst>
            </p:nvPr>
          </p:nvSpPr>
          <p:spPr>
            <a:xfrm>
              <a:off x="9794711" y="3326859"/>
              <a:ext cx="400581" cy="460751"/>
            </a:xfrm>
            <a:custGeom>
              <a:avLst/>
              <a:gdLst/>
              <a:ahLst/>
              <a:cxnLst/>
              <a:rect l="0" t="0" r="0" b="0"/>
              <a:pathLst>
                <a:path w="400581" h="460751">
                  <a:moveTo>
                    <a:pt x="82714" y="35466"/>
                  </a:moveTo>
                  <a:lnTo>
                    <a:pt x="82714" y="35466"/>
                  </a:lnTo>
                  <a:lnTo>
                    <a:pt x="75110" y="44129"/>
                  </a:lnTo>
                  <a:lnTo>
                    <a:pt x="46527" y="89057"/>
                  </a:lnTo>
                  <a:lnTo>
                    <a:pt x="32835" y="125781"/>
                  </a:lnTo>
                  <a:lnTo>
                    <a:pt x="18194" y="170176"/>
                  </a:lnTo>
                  <a:lnTo>
                    <a:pt x="7153" y="216844"/>
                  </a:lnTo>
                  <a:lnTo>
                    <a:pt x="0" y="264185"/>
                  </a:lnTo>
                  <a:lnTo>
                    <a:pt x="704" y="308904"/>
                  </a:lnTo>
                  <a:lnTo>
                    <a:pt x="7615" y="348965"/>
                  </a:lnTo>
                  <a:lnTo>
                    <a:pt x="15470" y="373766"/>
                  </a:lnTo>
                  <a:lnTo>
                    <a:pt x="46384" y="415557"/>
                  </a:lnTo>
                  <a:lnTo>
                    <a:pt x="65509" y="432995"/>
                  </a:lnTo>
                  <a:lnTo>
                    <a:pt x="112281" y="452814"/>
                  </a:lnTo>
                  <a:lnTo>
                    <a:pt x="149684" y="460750"/>
                  </a:lnTo>
                  <a:lnTo>
                    <a:pt x="187576" y="460279"/>
                  </a:lnTo>
                  <a:lnTo>
                    <a:pt x="228438" y="450614"/>
                  </a:lnTo>
                  <a:lnTo>
                    <a:pt x="256488" y="439051"/>
                  </a:lnTo>
                  <a:lnTo>
                    <a:pt x="303189" y="402935"/>
                  </a:lnTo>
                  <a:lnTo>
                    <a:pt x="347809" y="355350"/>
                  </a:lnTo>
                  <a:lnTo>
                    <a:pt x="372457" y="312750"/>
                  </a:lnTo>
                  <a:lnTo>
                    <a:pt x="383644" y="279353"/>
                  </a:lnTo>
                  <a:lnTo>
                    <a:pt x="392144" y="244402"/>
                  </a:lnTo>
                  <a:lnTo>
                    <a:pt x="399450" y="211229"/>
                  </a:lnTo>
                  <a:lnTo>
                    <a:pt x="400580" y="178847"/>
                  </a:lnTo>
                  <a:lnTo>
                    <a:pt x="396496" y="146816"/>
                  </a:lnTo>
                  <a:lnTo>
                    <a:pt x="381238" y="101149"/>
                  </a:lnTo>
                  <a:lnTo>
                    <a:pt x="348175" y="56202"/>
                  </a:lnTo>
                  <a:lnTo>
                    <a:pt x="311070" y="21806"/>
                  </a:lnTo>
                  <a:lnTo>
                    <a:pt x="277611" y="6253"/>
                  </a:lnTo>
                  <a:lnTo>
                    <a:pt x="235829" y="0"/>
                  </a:lnTo>
                  <a:lnTo>
                    <a:pt x="194992" y="3202"/>
                  </a:lnTo>
                  <a:lnTo>
                    <a:pt x="156080" y="10855"/>
                  </a:lnTo>
                  <a:lnTo>
                    <a:pt x="111553" y="23980"/>
                  </a:lnTo>
                  <a:lnTo>
                    <a:pt x="63664" y="449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SMARTInkShape-500"/>
            <p:cNvSpPr/>
            <p:nvPr>
              <p:custDataLst>
                <p:tags r:id="rId109"/>
              </p:custDataLst>
            </p:nvPr>
          </p:nvSpPr>
          <p:spPr>
            <a:xfrm>
              <a:off x="9544050" y="3371850"/>
              <a:ext cx="57151" cy="409576"/>
            </a:xfrm>
            <a:custGeom>
              <a:avLst/>
              <a:gdLst/>
              <a:ahLst/>
              <a:cxnLst/>
              <a:rect l="0" t="0" r="0" b="0"/>
              <a:pathLst>
                <a:path w="57151" h="409576">
                  <a:moveTo>
                    <a:pt x="0" y="0"/>
                  </a:moveTo>
                  <a:lnTo>
                    <a:pt x="0" y="0"/>
                  </a:lnTo>
                  <a:lnTo>
                    <a:pt x="1059" y="34173"/>
                  </a:lnTo>
                  <a:lnTo>
                    <a:pt x="13257" y="76937"/>
                  </a:lnTo>
                  <a:lnTo>
                    <a:pt x="17906" y="123108"/>
                  </a:lnTo>
                  <a:lnTo>
                    <a:pt x="19769" y="165711"/>
                  </a:lnTo>
                  <a:lnTo>
                    <a:pt x="25495" y="205615"/>
                  </a:lnTo>
                  <a:lnTo>
                    <a:pt x="27663" y="244250"/>
                  </a:lnTo>
                  <a:lnTo>
                    <a:pt x="28305" y="281450"/>
                  </a:lnTo>
                  <a:lnTo>
                    <a:pt x="31344" y="323000"/>
                  </a:lnTo>
                  <a:lnTo>
                    <a:pt x="40329" y="370565"/>
                  </a:lnTo>
                  <a:lnTo>
                    <a:pt x="49807" y="399134"/>
                  </a:lnTo>
                  <a:lnTo>
                    <a:pt x="57150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SMARTInkShape-501"/>
            <p:cNvSpPr/>
            <p:nvPr>
              <p:custDataLst>
                <p:tags r:id="rId110"/>
              </p:custDataLst>
            </p:nvPr>
          </p:nvSpPr>
          <p:spPr>
            <a:xfrm>
              <a:off x="9205549" y="3381375"/>
              <a:ext cx="281352" cy="455801"/>
            </a:xfrm>
            <a:custGeom>
              <a:avLst/>
              <a:gdLst/>
              <a:ahLst/>
              <a:cxnLst/>
              <a:rect l="0" t="0" r="0" b="0"/>
              <a:pathLst>
                <a:path w="281352" h="455801">
                  <a:moveTo>
                    <a:pt x="14651" y="0"/>
                  </a:moveTo>
                  <a:lnTo>
                    <a:pt x="14651" y="0"/>
                  </a:lnTo>
                  <a:lnTo>
                    <a:pt x="6450" y="8201"/>
                  </a:lnTo>
                  <a:lnTo>
                    <a:pt x="7067" y="9701"/>
                  </a:lnTo>
                  <a:lnTo>
                    <a:pt x="10575" y="14189"/>
                  </a:lnTo>
                  <a:lnTo>
                    <a:pt x="12839" y="22534"/>
                  </a:lnTo>
                  <a:lnTo>
                    <a:pt x="13443" y="27723"/>
                  </a:lnTo>
                  <a:lnTo>
                    <a:pt x="19759" y="39132"/>
                  </a:lnTo>
                  <a:lnTo>
                    <a:pt x="24406" y="45138"/>
                  </a:lnTo>
                  <a:lnTo>
                    <a:pt x="29569" y="63100"/>
                  </a:lnTo>
                  <a:lnTo>
                    <a:pt x="32886" y="104069"/>
                  </a:lnTo>
                  <a:lnTo>
                    <a:pt x="33540" y="151398"/>
                  </a:lnTo>
                  <a:lnTo>
                    <a:pt x="33653" y="194201"/>
                  </a:lnTo>
                  <a:lnTo>
                    <a:pt x="32628" y="234165"/>
                  </a:lnTo>
                  <a:lnTo>
                    <a:pt x="26093" y="272817"/>
                  </a:lnTo>
                  <a:lnTo>
                    <a:pt x="17453" y="311081"/>
                  </a:lnTo>
                  <a:lnTo>
                    <a:pt x="9248" y="348171"/>
                  </a:lnTo>
                  <a:lnTo>
                    <a:pt x="3118" y="389685"/>
                  </a:lnTo>
                  <a:lnTo>
                    <a:pt x="0" y="408143"/>
                  </a:lnTo>
                  <a:lnTo>
                    <a:pt x="4242" y="438837"/>
                  </a:lnTo>
                  <a:lnTo>
                    <a:pt x="7556" y="446569"/>
                  </a:lnTo>
                  <a:lnTo>
                    <a:pt x="9921" y="450113"/>
                  </a:lnTo>
                  <a:lnTo>
                    <a:pt x="13615" y="452475"/>
                  </a:lnTo>
                  <a:lnTo>
                    <a:pt x="28925" y="455800"/>
                  </a:lnTo>
                  <a:lnTo>
                    <a:pt x="47926" y="455727"/>
                  </a:lnTo>
                  <a:lnTo>
                    <a:pt x="91470" y="443888"/>
                  </a:lnTo>
                  <a:lnTo>
                    <a:pt x="133841" y="425722"/>
                  </a:lnTo>
                  <a:lnTo>
                    <a:pt x="175661" y="402652"/>
                  </a:lnTo>
                  <a:lnTo>
                    <a:pt x="213437" y="383199"/>
                  </a:lnTo>
                  <a:lnTo>
                    <a:pt x="259133" y="341935"/>
                  </a:lnTo>
                  <a:lnTo>
                    <a:pt x="281351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4" name="SMARTInkShape-Group74"/>
          <p:cNvGrpSpPr/>
          <p:nvPr/>
        </p:nvGrpSpPr>
        <p:grpSpPr>
          <a:xfrm>
            <a:off x="9412784" y="1533525"/>
            <a:ext cx="1124591" cy="464208"/>
            <a:chOff x="9412784" y="1533525"/>
            <a:chExt cx="1124591" cy="464208"/>
          </a:xfrm>
        </p:grpSpPr>
        <p:sp>
          <p:nvSpPr>
            <p:cNvPr id="500" name="SMARTInkShape-502"/>
            <p:cNvSpPr/>
            <p:nvPr>
              <p:custDataLst>
                <p:tags r:id="rId99"/>
              </p:custDataLst>
            </p:nvPr>
          </p:nvSpPr>
          <p:spPr>
            <a:xfrm>
              <a:off x="10229850" y="1533525"/>
              <a:ext cx="307525" cy="438151"/>
            </a:xfrm>
            <a:custGeom>
              <a:avLst/>
              <a:gdLst/>
              <a:ahLst/>
              <a:cxnLst/>
              <a:rect l="0" t="0" r="0" b="0"/>
              <a:pathLst>
                <a:path w="307525" h="438151">
                  <a:moveTo>
                    <a:pt x="266700" y="0"/>
                  </a:moveTo>
                  <a:lnTo>
                    <a:pt x="266700" y="0"/>
                  </a:lnTo>
                  <a:lnTo>
                    <a:pt x="244580" y="19298"/>
                  </a:lnTo>
                  <a:lnTo>
                    <a:pt x="198920" y="56022"/>
                  </a:lnTo>
                  <a:lnTo>
                    <a:pt x="156649" y="82327"/>
                  </a:lnTo>
                  <a:lnTo>
                    <a:pt x="116198" y="107906"/>
                  </a:lnTo>
                  <a:lnTo>
                    <a:pt x="74528" y="146046"/>
                  </a:lnTo>
                  <a:lnTo>
                    <a:pt x="65580" y="158748"/>
                  </a:lnTo>
                  <a:lnTo>
                    <a:pt x="63827" y="164041"/>
                  </a:lnTo>
                  <a:lnTo>
                    <a:pt x="63719" y="168627"/>
                  </a:lnTo>
                  <a:lnTo>
                    <a:pt x="71148" y="188649"/>
                  </a:lnTo>
                  <a:lnTo>
                    <a:pt x="82421" y="197791"/>
                  </a:lnTo>
                  <a:lnTo>
                    <a:pt x="120586" y="212284"/>
                  </a:lnTo>
                  <a:lnTo>
                    <a:pt x="156496" y="227176"/>
                  </a:lnTo>
                  <a:lnTo>
                    <a:pt x="193948" y="244994"/>
                  </a:lnTo>
                  <a:lnTo>
                    <a:pt x="231856" y="258622"/>
                  </a:lnTo>
                  <a:lnTo>
                    <a:pt x="273929" y="280313"/>
                  </a:lnTo>
                  <a:lnTo>
                    <a:pt x="289668" y="292506"/>
                  </a:lnTo>
                  <a:lnTo>
                    <a:pt x="305374" y="316327"/>
                  </a:lnTo>
                  <a:lnTo>
                    <a:pt x="307524" y="331443"/>
                  </a:lnTo>
                  <a:lnTo>
                    <a:pt x="300282" y="363450"/>
                  </a:lnTo>
                  <a:lnTo>
                    <a:pt x="286645" y="385913"/>
                  </a:lnTo>
                  <a:lnTo>
                    <a:pt x="264144" y="405974"/>
                  </a:lnTo>
                  <a:lnTo>
                    <a:pt x="220491" y="424112"/>
                  </a:lnTo>
                  <a:lnTo>
                    <a:pt x="183628" y="433520"/>
                  </a:lnTo>
                  <a:lnTo>
                    <a:pt x="144838" y="436778"/>
                  </a:lnTo>
                  <a:lnTo>
                    <a:pt x="101359" y="437743"/>
                  </a:lnTo>
                  <a:lnTo>
                    <a:pt x="62252" y="438029"/>
                  </a:lnTo>
                  <a:lnTo>
                    <a:pt x="15253" y="438134"/>
                  </a:lnTo>
                  <a:lnTo>
                    <a:pt x="0" y="438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SMARTInkShape-503"/>
            <p:cNvSpPr/>
            <p:nvPr>
              <p:custDataLst>
                <p:tags r:id="rId100"/>
              </p:custDataLst>
            </p:nvPr>
          </p:nvSpPr>
          <p:spPr>
            <a:xfrm>
              <a:off x="9801225" y="1704975"/>
              <a:ext cx="361951" cy="114301"/>
            </a:xfrm>
            <a:custGeom>
              <a:avLst/>
              <a:gdLst/>
              <a:ahLst/>
              <a:cxnLst/>
              <a:rect l="0" t="0" r="0" b="0"/>
              <a:pathLst>
                <a:path w="361951" h="114301">
                  <a:moveTo>
                    <a:pt x="0" y="114300"/>
                  </a:moveTo>
                  <a:lnTo>
                    <a:pt x="0" y="114300"/>
                  </a:lnTo>
                  <a:lnTo>
                    <a:pt x="5057" y="114300"/>
                  </a:lnTo>
                  <a:lnTo>
                    <a:pt x="6546" y="113242"/>
                  </a:lnTo>
                  <a:lnTo>
                    <a:pt x="7541" y="111478"/>
                  </a:lnTo>
                  <a:lnTo>
                    <a:pt x="8202" y="109244"/>
                  </a:lnTo>
                  <a:lnTo>
                    <a:pt x="10760" y="107754"/>
                  </a:lnTo>
                  <a:lnTo>
                    <a:pt x="51662" y="96374"/>
                  </a:lnTo>
                  <a:lnTo>
                    <a:pt x="91978" y="82060"/>
                  </a:lnTo>
                  <a:lnTo>
                    <a:pt x="137437" y="69587"/>
                  </a:lnTo>
                  <a:lnTo>
                    <a:pt x="168680" y="58797"/>
                  </a:lnTo>
                  <a:lnTo>
                    <a:pt x="203027" y="46946"/>
                  </a:lnTo>
                  <a:lnTo>
                    <a:pt x="238401" y="35682"/>
                  </a:lnTo>
                  <a:lnTo>
                    <a:pt x="271762" y="27147"/>
                  </a:lnTo>
                  <a:lnTo>
                    <a:pt x="315237" y="16393"/>
                  </a:lnTo>
                  <a:lnTo>
                    <a:pt x="361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SMARTInkShape-504"/>
            <p:cNvSpPr/>
            <p:nvPr>
              <p:custDataLst>
                <p:tags r:id="rId101"/>
              </p:custDataLst>
            </p:nvPr>
          </p:nvSpPr>
          <p:spPr>
            <a:xfrm>
              <a:off x="9820832" y="1534868"/>
              <a:ext cx="351869" cy="377555"/>
            </a:xfrm>
            <a:custGeom>
              <a:avLst/>
              <a:gdLst/>
              <a:ahLst/>
              <a:cxnLst/>
              <a:rect l="0" t="0" r="0" b="0"/>
              <a:pathLst>
                <a:path w="351869" h="377555">
                  <a:moveTo>
                    <a:pt x="113743" y="46282"/>
                  </a:moveTo>
                  <a:lnTo>
                    <a:pt x="113743" y="46282"/>
                  </a:lnTo>
                  <a:lnTo>
                    <a:pt x="113743" y="51338"/>
                  </a:lnTo>
                  <a:lnTo>
                    <a:pt x="110921" y="56643"/>
                  </a:lnTo>
                  <a:lnTo>
                    <a:pt x="108686" y="59539"/>
                  </a:lnTo>
                  <a:lnTo>
                    <a:pt x="99555" y="104596"/>
                  </a:lnTo>
                  <a:lnTo>
                    <a:pt x="88049" y="149366"/>
                  </a:lnTo>
                  <a:lnTo>
                    <a:pt x="77672" y="186422"/>
                  </a:lnTo>
                  <a:lnTo>
                    <a:pt x="62721" y="225271"/>
                  </a:lnTo>
                  <a:lnTo>
                    <a:pt x="51117" y="267708"/>
                  </a:lnTo>
                  <a:lnTo>
                    <a:pt x="37717" y="311565"/>
                  </a:lnTo>
                  <a:lnTo>
                    <a:pt x="21690" y="351758"/>
                  </a:lnTo>
                  <a:lnTo>
                    <a:pt x="1325" y="377554"/>
                  </a:lnTo>
                  <a:lnTo>
                    <a:pt x="697" y="377197"/>
                  </a:lnTo>
                  <a:lnTo>
                    <a:pt x="0" y="373978"/>
                  </a:lnTo>
                  <a:lnTo>
                    <a:pt x="612" y="354624"/>
                  </a:lnTo>
                  <a:lnTo>
                    <a:pt x="7004" y="315681"/>
                  </a:lnTo>
                  <a:lnTo>
                    <a:pt x="11208" y="272859"/>
                  </a:lnTo>
                  <a:lnTo>
                    <a:pt x="19157" y="226658"/>
                  </a:lnTo>
                  <a:lnTo>
                    <a:pt x="28215" y="179454"/>
                  </a:lnTo>
                  <a:lnTo>
                    <a:pt x="40423" y="131954"/>
                  </a:lnTo>
                  <a:lnTo>
                    <a:pt x="57446" y="87189"/>
                  </a:lnTo>
                  <a:lnTo>
                    <a:pt x="75896" y="49936"/>
                  </a:lnTo>
                  <a:lnTo>
                    <a:pt x="89514" y="29914"/>
                  </a:lnTo>
                  <a:lnTo>
                    <a:pt x="106150" y="13960"/>
                  </a:lnTo>
                  <a:lnTo>
                    <a:pt x="124127" y="5458"/>
                  </a:lnTo>
                  <a:lnTo>
                    <a:pt x="156481" y="0"/>
                  </a:lnTo>
                  <a:lnTo>
                    <a:pt x="176736" y="4112"/>
                  </a:lnTo>
                  <a:lnTo>
                    <a:pt x="182197" y="8643"/>
                  </a:lnTo>
                  <a:lnTo>
                    <a:pt x="207098" y="47597"/>
                  </a:lnTo>
                  <a:lnTo>
                    <a:pt x="224925" y="92246"/>
                  </a:lnTo>
                  <a:lnTo>
                    <a:pt x="240642" y="130339"/>
                  </a:lnTo>
                  <a:lnTo>
                    <a:pt x="253531" y="173611"/>
                  </a:lnTo>
                  <a:lnTo>
                    <a:pt x="269227" y="213714"/>
                  </a:lnTo>
                  <a:lnTo>
                    <a:pt x="281051" y="251349"/>
                  </a:lnTo>
                  <a:lnTo>
                    <a:pt x="297349" y="293046"/>
                  </a:lnTo>
                  <a:lnTo>
                    <a:pt x="319211" y="339324"/>
                  </a:lnTo>
                  <a:lnTo>
                    <a:pt x="335874" y="362652"/>
                  </a:lnTo>
                  <a:lnTo>
                    <a:pt x="342290" y="366807"/>
                  </a:lnTo>
                  <a:lnTo>
                    <a:pt x="351868" y="3701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SMARTInkShape-505"/>
            <p:cNvSpPr/>
            <p:nvPr>
              <p:custDataLst>
                <p:tags r:id="rId102"/>
              </p:custDataLst>
            </p:nvPr>
          </p:nvSpPr>
          <p:spPr>
            <a:xfrm>
              <a:off x="9412784" y="1535402"/>
              <a:ext cx="359867" cy="462331"/>
            </a:xfrm>
            <a:custGeom>
              <a:avLst/>
              <a:gdLst/>
              <a:ahLst/>
              <a:cxnLst/>
              <a:rect l="0" t="0" r="0" b="0"/>
              <a:pathLst>
                <a:path w="359867" h="462331">
                  <a:moveTo>
                    <a:pt x="226516" y="55273"/>
                  </a:moveTo>
                  <a:lnTo>
                    <a:pt x="226516" y="55273"/>
                  </a:lnTo>
                  <a:lnTo>
                    <a:pt x="226516" y="45782"/>
                  </a:lnTo>
                  <a:lnTo>
                    <a:pt x="221459" y="45758"/>
                  </a:lnTo>
                  <a:lnTo>
                    <a:pt x="219970" y="44697"/>
                  </a:lnTo>
                  <a:lnTo>
                    <a:pt x="218976" y="42930"/>
                  </a:lnTo>
                  <a:lnTo>
                    <a:pt x="216194" y="29502"/>
                  </a:lnTo>
                  <a:lnTo>
                    <a:pt x="212050" y="23358"/>
                  </a:lnTo>
                  <a:lnTo>
                    <a:pt x="181354" y="4458"/>
                  </a:lnTo>
                  <a:lnTo>
                    <a:pt x="162805" y="0"/>
                  </a:lnTo>
                  <a:lnTo>
                    <a:pt x="150221" y="1780"/>
                  </a:lnTo>
                  <a:lnTo>
                    <a:pt x="117496" y="15538"/>
                  </a:lnTo>
                  <a:lnTo>
                    <a:pt x="78613" y="43194"/>
                  </a:lnTo>
                  <a:lnTo>
                    <a:pt x="45606" y="83304"/>
                  </a:lnTo>
                  <a:lnTo>
                    <a:pt x="25334" y="121669"/>
                  </a:lnTo>
                  <a:lnTo>
                    <a:pt x="16099" y="154632"/>
                  </a:lnTo>
                  <a:lnTo>
                    <a:pt x="8467" y="187627"/>
                  </a:lnTo>
                  <a:lnTo>
                    <a:pt x="2606" y="220989"/>
                  </a:lnTo>
                  <a:lnTo>
                    <a:pt x="0" y="256983"/>
                  </a:lnTo>
                  <a:lnTo>
                    <a:pt x="1665" y="291324"/>
                  </a:lnTo>
                  <a:lnTo>
                    <a:pt x="5933" y="324227"/>
                  </a:lnTo>
                  <a:lnTo>
                    <a:pt x="16402" y="370383"/>
                  </a:lnTo>
                  <a:lnTo>
                    <a:pt x="44488" y="412674"/>
                  </a:lnTo>
                  <a:lnTo>
                    <a:pt x="75790" y="441725"/>
                  </a:lnTo>
                  <a:lnTo>
                    <a:pt x="103187" y="456350"/>
                  </a:lnTo>
                  <a:lnTo>
                    <a:pt x="136470" y="462330"/>
                  </a:lnTo>
                  <a:lnTo>
                    <a:pt x="173142" y="459045"/>
                  </a:lnTo>
                  <a:lnTo>
                    <a:pt x="215855" y="447396"/>
                  </a:lnTo>
                  <a:lnTo>
                    <a:pt x="252044" y="425809"/>
                  </a:lnTo>
                  <a:lnTo>
                    <a:pt x="279889" y="396106"/>
                  </a:lnTo>
                  <a:lnTo>
                    <a:pt x="294306" y="374042"/>
                  </a:lnTo>
                  <a:lnTo>
                    <a:pt x="300225" y="349042"/>
                  </a:lnTo>
                  <a:lnTo>
                    <a:pt x="295964" y="333651"/>
                  </a:lnTo>
                  <a:lnTo>
                    <a:pt x="285957" y="319755"/>
                  </a:lnTo>
                  <a:lnTo>
                    <a:pt x="249670" y="292230"/>
                  </a:lnTo>
                  <a:lnTo>
                    <a:pt x="219853" y="286349"/>
                  </a:lnTo>
                  <a:lnTo>
                    <a:pt x="172911" y="285421"/>
                  </a:lnTo>
                  <a:lnTo>
                    <a:pt x="131966" y="294331"/>
                  </a:lnTo>
                  <a:lnTo>
                    <a:pt x="84791" y="309396"/>
                  </a:lnTo>
                  <a:lnTo>
                    <a:pt x="46314" y="321809"/>
                  </a:lnTo>
                  <a:lnTo>
                    <a:pt x="50827" y="321925"/>
                  </a:lnTo>
                  <a:lnTo>
                    <a:pt x="95974" y="304665"/>
                  </a:lnTo>
                  <a:lnTo>
                    <a:pt x="141972" y="285785"/>
                  </a:lnTo>
                  <a:lnTo>
                    <a:pt x="179241" y="272092"/>
                  </a:lnTo>
                  <a:lnTo>
                    <a:pt x="217095" y="254630"/>
                  </a:lnTo>
                  <a:lnTo>
                    <a:pt x="262755" y="234822"/>
                  </a:lnTo>
                  <a:lnTo>
                    <a:pt x="308894" y="213114"/>
                  </a:lnTo>
                  <a:lnTo>
                    <a:pt x="359866" y="1790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8" name="SMARTInkShape-Group75"/>
          <p:cNvGrpSpPr/>
          <p:nvPr/>
        </p:nvGrpSpPr>
        <p:grpSpPr>
          <a:xfrm>
            <a:off x="1685925" y="5467350"/>
            <a:ext cx="4076701" cy="1026873"/>
            <a:chOff x="1685925" y="5467350"/>
            <a:chExt cx="4076701" cy="1026873"/>
          </a:xfrm>
        </p:grpSpPr>
        <p:sp>
          <p:nvSpPr>
            <p:cNvPr id="505" name="SMARTInkShape-506"/>
            <p:cNvSpPr/>
            <p:nvPr>
              <p:custDataLst>
                <p:tags r:id="rId76"/>
              </p:custDataLst>
            </p:nvPr>
          </p:nvSpPr>
          <p:spPr>
            <a:xfrm>
              <a:off x="4000500" y="5724525"/>
              <a:ext cx="27931" cy="400051"/>
            </a:xfrm>
            <a:custGeom>
              <a:avLst/>
              <a:gdLst/>
              <a:ahLst/>
              <a:cxnLst/>
              <a:rect l="0" t="0" r="0" b="0"/>
              <a:pathLst>
                <a:path w="27931" h="400051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7539" y="13183"/>
                  </a:lnTo>
                  <a:lnTo>
                    <a:pt x="11759" y="29659"/>
                  </a:lnTo>
                  <a:lnTo>
                    <a:pt x="15810" y="42815"/>
                  </a:lnTo>
                  <a:lnTo>
                    <a:pt x="25312" y="90177"/>
                  </a:lnTo>
                  <a:lnTo>
                    <a:pt x="27930" y="134856"/>
                  </a:lnTo>
                  <a:lnTo>
                    <a:pt x="25562" y="171896"/>
                  </a:lnTo>
                  <a:lnTo>
                    <a:pt x="20979" y="209683"/>
                  </a:lnTo>
                  <a:lnTo>
                    <a:pt x="19621" y="247690"/>
                  </a:lnTo>
                  <a:lnTo>
                    <a:pt x="19163" y="293401"/>
                  </a:lnTo>
                  <a:lnTo>
                    <a:pt x="25618" y="333004"/>
                  </a:lnTo>
                  <a:lnTo>
                    <a:pt x="26641" y="360782"/>
                  </a:lnTo>
                  <a:lnTo>
                    <a:pt x="19050" y="400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SMARTInkShape-507"/>
            <p:cNvSpPr/>
            <p:nvPr>
              <p:custDataLst>
                <p:tags r:id="rId77"/>
              </p:custDataLst>
            </p:nvPr>
          </p:nvSpPr>
          <p:spPr>
            <a:xfrm>
              <a:off x="3895725" y="5695950"/>
              <a:ext cx="314326" cy="28576"/>
            </a:xfrm>
            <a:custGeom>
              <a:avLst/>
              <a:gdLst/>
              <a:ahLst/>
              <a:cxnLst/>
              <a:rect l="0" t="0" r="0" b="0"/>
              <a:pathLst>
                <a:path w="314326" h="28576">
                  <a:moveTo>
                    <a:pt x="0" y="28575"/>
                  </a:moveTo>
                  <a:lnTo>
                    <a:pt x="0" y="28575"/>
                  </a:lnTo>
                  <a:lnTo>
                    <a:pt x="40719" y="28575"/>
                  </a:lnTo>
                  <a:lnTo>
                    <a:pt x="79540" y="25753"/>
                  </a:lnTo>
                  <a:lnTo>
                    <a:pt x="115290" y="21036"/>
                  </a:lnTo>
                  <a:lnTo>
                    <a:pt x="152693" y="16816"/>
                  </a:lnTo>
                  <a:lnTo>
                    <a:pt x="190587" y="11685"/>
                  </a:lnTo>
                  <a:lnTo>
                    <a:pt x="236261" y="4895"/>
                  </a:lnTo>
                  <a:lnTo>
                    <a:pt x="282682" y="644"/>
                  </a:lnTo>
                  <a:lnTo>
                    <a:pt x="3143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SMARTInkShape-508"/>
            <p:cNvSpPr/>
            <p:nvPr>
              <p:custDataLst>
                <p:tags r:id="rId78"/>
              </p:custDataLst>
            </p:nvPr>
          </p:nvSpPr>
          <p:spPr>
            <a:xfrm>
              <a:off x="3467100" y="5858397"/>
              <a:ext cx="285354" cy="635826"/>
            </a:xfrm>
            <a:custGeom>
              <a:avLst/>
              <a:gdLst/>
              <a:ahLst/>
              <a:cxnLst/>
              <a:rect l="0" t="0" r="0" b="0"/>
              <a:pathLst>
                <a:path w="285354" h="635826">
                  <a:moveTo>
                    <a:pt x="200025" y="37578"/>
                  </a:moveTo>
                  <a:lnTo>
                    <a:pt x="200025" y="37578"/>
                  </a:lnTo>
                  <a:lnTo>
                    <a:pt x="200025" y="32522"/>
                  </a:lnTo>
                  <a:lnTo>
                    <a:pt x="202847" y="27217"/>
                  </a:lnTo>
                  <a:lnTo>
                    <a:pt x="208226" y="20244"/>
                  </a:lnTo>
                  <a:lnTo>
                    <a:pt x="209289" y="11263"/>
                  </a:lnTo>
                  <a:lnTo>
                    <a:pt x="209434" y="5421"/>
                  </a:lnTo>
                  <a:lnTo>
                    <a:pt x="208414" y="3440"/>
                  </a:lnTo>
                  <a:lnTo>
                    <a:pt x="206676" y="2119"/>
                  </a:lnTo>
                  <a:lnTo>
                    <a:pt x="200864" y="652"/>
                  </a:lnTo>
                  <a:lnTo>
                    <a:pt x="191226" y="0"/>
                  </a:lnTo>
                  <a:lnTo>
                    <a:pt x="173899" y="4689"/>
                  </a:lnTo>
                  <a:lnTo>
                    <a:pt x="131405" y="48397"/>
                  </a:lnTo>
                  <a:lnTo>
                    <a:pt x="102470" y="93063"/>
                  </a:lnTo>
                  <a:lnTo>
                    <a:pt x="83866" y="130100"/>
                  </a:lnTo>
                  <a:lnTo>
                    <a:pt x="71181" y="167886"/>
                  </a:lnTo>
                  <a:lnTo>
                    <a:pt x="61778" y="204834"/>
                  </a:lnTo>
                  <a:lnTo>
                    <a:pt x="59579" y="236360"/>
                  </a:lnTo>
                  <a:lnTo>
                    <a:pt x="62816" y="256101"/>
                  </a:lnTo>
                  <a:lnTo>
                    <a:pt x="70604" y="269813"/>
                  </a:lnTo>
                  <a:lnTo>
                    <a:pt x="86889" y="283483"/>
                  </a:lnTo>
                  <a:lnTo>
                    <a:pt x="112140" y="299815"/>
                  </a:lnTo>
                  <a:lnTo>
                    <a:pt x="127098" y="302294"/>
                  </a:lnTo>
                  <a:lnTo>
                    <a:pt x="148313" y="298634"/>
                  </a:lnTo>
                  <a:lnTo>
                    <a:pt x="168005" y="285790"/>
                  </a:lnTo>
                  <a:lnTo>
                    <a:pt x="193622" y="253824"/>
                  </a:lnTo>
                  <a:lnTo>
                    <a:pt x="219065" y="207842"/>
                  </a:lnTo>
                  <a:lnTo>
                    <a:pt x="235300" y="170577"/>
                  </a:lnTo>
                  <a:lnTo>
                    <a:pt x="249635" y="129901"/>
                  </a:lnTo>
                  <a:lnTo>
                    <a:pt x="264466" y="89981"/>
                  </a:lnTo>
                  <a:lnTo>
                    <a:pt x="281222" y="46870"/>
                  </a:lnTo>
                  <a:lnTo>
                    <a:pt x="285154" y="30740"/>
                  </a:lnTo>
                  <a:lnTo>
                    <a:pt x="285353" y="30903"/>
                  </a:lnTo>
                  <a:lnTo>
                    <a:pt x="284681" y="76423"/>
                  </a:lnTo>
                  <a:lnTo>
                    <a:pt x="279201" y="113881"/>
                  </a:lnTo>
                  <a:lnTo>
                    <a:pt x="277548" y="146633"/>
                  </a:lnTo>
                  <a:lnTo>
                    <a:pt x="273991" y="182354"/>
                  </a:lnTo>
                  <a:lnTo>
                    <a:pt x="269940" y="220456"/>
                  </a:lnTo>
                  <a:lnTo>
                    <a:pt x="268140" y="262085"/>
                  </a:lnTo>
                  <a:lnTo>
                    <a:pt x="264518" y="302459"/>
                  </a:lnTo>
                  <a:lnTo>
                    <a:pt x="260438" y="341570"/>
                  </a:lnTo>
                  <a:lnTo>
                    <a:pt x="258625" y="380119"/>
                  </a:lnTo>
                  <a:lnTo>
                    <a:pt x="257820" y="418418"/>
                  </a:lnTo>
                  <a:lnTo>
                    <a:pt x="256403" y="455549"/>
                  </a:lnTo>
                  <a:lnTo>
                    <a:pt x="252246" y="489690"/>
                  </a:lnTo>
                  <a:lnTo>
                    <a:pt x="243956" y="533605"/>
                  </a:lnTo>
                  <a:lnTo>
                    <a:pt x="229739" y="573427"/>
                  </a:lnTo>
                  <a:lnTo>
                    <a:pt x="205973" y="609601"/>
                  </a:lnTo>
                  <a:lnTo>
                    <a:pt x="193496" y="623774"/>
                  </a:lnTo>
                  <a:lnTo>
                    <a:pt x="180896" y="631485"/>
                  </a:lnTo>
                  <a:lnTo>
                    <a:pt x="159079" y="635825"/>
                  </a:lnTo>
                  <a:lnTo>
                    <a:pt x="141610" y="635782"/>
                  </a:lnTo>
                  <a:lnTo>
                    <a:pt x="113925" y="628750"/>
                  </a:lnTo>
                  <a:lnTo>
                    <a:pt x="86672" y="612672"/>
                  </a:lnTo>
                  <a:lnTo>
                    <a:pt x="46286" y="565140"/>
                  </a:lnTo>
                  <a:lnTo>
                    <a:pt x="17923" y="517536"/>
                  </a:lnTo>
                  <a:lnTo>
                    <a:pt x="5781" y="486352"/>
                  </a:lnTo>
                  <a:lnTo>
                    <a:pt x="761" y="442829"/>
                  </a:lnTo>
                  <a:lnTo>
                    <a:pt x="0" y="4281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SMARTInkShape-509"/>
            <p:cNvSpPr/>
            <p:nvPr>
              <p:custDataLst>
                <p:tags r:id="rId79"/>
              </p:custDataLst>
            </p:nvPr>
          </p:nvSpPr>
          <p:spPr>
            <a:xfrm>
              <a:off x="3238679" y="5887667"/>
              <a:ext cx="235884" cy="307596"/>
            </a:xfrm>
            <a:custGeom>
              <a:avLst/>
              <a:gdLst/>
              <a:ahLst/>
              <a:cxnLst/>
              <a:rect l="0" t="0" r="0" b="0"/>
              <a:pathLst>
                <a:path w="235884" h="307596">
                  <a:moveTo>
                    <a:pt x="28396" y="27358"/>
                  </a:moveTo>
                  <a:lnTo>
                    <a:pt x="28396" y="27358"/>
                  </a:lnTo>
                  <a:lnTo>
                    <a:pt x="28396" y="68062"/>
                  </a:lnTo>
                  <a:lnTo>
                    <a:pt x="28396" y="112735"/>
                  </a:lnTo>
                  <a:lnTo>
                    <a:pt x="27338" y="154019"/>
                  </a:lnTo>
                  <a:lnTo>
                    <a:pt x="20857" y="197487"/>
                  </a:lnTo>
                  <a:lnTo>
                    <a:pt x="19263" y="236647"/>
                  </a:lnTo>
                  <a:lnTo>
                    <a:pt x="10704" y="283922"/>
                  </a:lnTo>
                  <a:lnTo>
                    <a:pt x="8556" y="299660"/>
                  </a:lnTo>
                  <a:lnTo>
                    <a:pt x="4409" y="306426"/>
                  </a:lnTo>
                  <a:lnTo>
                    <a:pt x="2880" y="307595"/>
                  </a:lnTo>
                  <a:lnTo>
                    <a:pt x="1860" y="307315"/>
                  </a:lnTo>
                  <a:lnTo>
                    <a:pt x="1181" y="306071"/>
                  </a:lnTo>
                  <a:lnTo>
                    <a:pt x="0" y="290727"/>
                  </a:lnTo>
                  <a:lnTo>
                    <a:pt x="959" y="278819"/>
                  </a:lnTo>
                  <a:lnTo>
                    <a:pt x="7376" y="242482"/>
                  </a:lnTo>
                  <a:lnTo>
                    <a:pt x="14407" y="204340"/>
                  </a:lnTo>
                  <a:lnTo>
                    <a:pt x="29895" y="159525"/>
                  </a:lnTo>
                  <a:lnTo>
                    <a:pt x="47890" y="115555"/>
                  </a:lnTo>
                  <a:lnTo>
                    <a:pt x="69450" y="75716"/>
                  </a:lnTo>
                  <a:lnTo>
                    <a:pt x="100123" y="34441"/>
                  </a:lnTo>
                  <a:lnTo>
                    <a:pt x="130199" y="12641"/>
                  </a:lnTo>
                  <a:lnTo>
                    <a:pt x="160865" y="2889"/>
                  </a:lnTo>
                  <a:lnTo>
                    <a:pt x="185003" y="0"/>
                  </a:lnTo>
                  <a:lnTo>
                    <a:pt x="198894" y="4968"/>
                  </a:lnTo>
                  <a:lnTo>
                    <a:pt x="205561" y="9256"/>
                  </a:lnTo>
                  <a:lnTo>
                    <a:pt x="215792" y="22488"/>
                  </a:lnTo>
                  <a:lnTo>
                    <a:pt x="230983" y="61909"/>
                  </a:lnTo>
                  <a:lnTo>
                    <a:pt x="235883" y="98038"/>
                  </a:lnTo>
                  <a:lnTo>
                    <a:pt x="230993" y="141626"/>
                  </a:lnTo>
                  <a:lnTo>
                    <a:pt x="228929" y="184259"/>
                  </a:lnTo>
                  <a:lnTo>
                    <a:pt x="228451" y="228382"/>
                  </a:lnTo>
                  <a:lnTo>
                    <a:pt x="228421" y="24643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SMARTInkShape-510"/>
            <p:cNvSpPr/>
            <p:nvPr>
              <p:custDataLst>
                <p:tags r:id="rId80"/>
              </p:custDataLst>
            </p:nvPr>
          </p:nvSpPr>
          <p:spPr>
            <a:xfrm>
              <a:off x="3152775" y="576262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SMARTInkShape-511"/>
            <p:cNvSpPr/>
            <p:nvPr>
              <p:custDataLst>
                <p:tags r:id="rId81"/>
              </p:custDataLst>
            </p:nvPr>
          </p:nvSpPr>
          <p:spPr>
            <a:xfrm>
              <a:off x="3116019" y="5895975"/>
              <a:ext cx="27232" cy="276226"/>
            </a:xfrm>
            <a:custGeom>
              <a:avLst/>
              <a:gdLst/>
              <a:ahLst/>
              <a:cxnLst/>
              <a:rect l="0" t="0" r="0" b="0"/>
              <a:pathLst>
                <a:path w="27232" h="276226">
                  <a:moveTo>
                    <a:pt x="27231" y="0"/>
                  </a:moveTo>
                  <a:lnTo>
                    <a:pt x="27231" y="0"/>
                  </a:lnTo>
                  <a:lnTo>
                    <a:pt x="22175" y="5057"/>
                  </a:lnTo>
                  <a:lnTo>
                    <a:pt x="19030" y="23371"/>
                  </a:lnTo>
                  <a:lnTo>
                    <a:pt x="16909" y="60120"/>
                  </a:lnTo>
                  <a:lnTo>
                    <a:pt x="11237" y="100128"/>
                  </a:lnTo>
                  <a:lnTo>
                    <a:pt x="8028" y="139264"/>
                  </a:lnTo>
                  <a:lnTo>
                    <a:pt x="821" y="184769"/>
                  </a:lnTo>
                  <a:lnTo>
                    <a:pt x="0" y="228041"/>
                  </a:lnTo>
                  <a:lnTo>
                    <a:pt x="8181" y="276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SMARTInkShape-512"/>
            <p:cNvSpPr/>
            <p:nvPr>
              <p:custDataLst>
                <p:tags r:id="rId82"/>
              </p:custDataLst>
            </p:nvPr>
          </p:nvSpPr>
          <p:spPr>
            <a:xfrm>
              <a:off x="2828925" y="5848350"/>
              <a:ext cx="216590" cy="359874"/>
            </a:xfrm>
            <a:custGeom>
              <a:avLst/>
              <a:gdLst/>
              <a:ahLst/>
              <a:cxnLst/>
              <a:rect l="0" t="0" r="0" b="0"/>
              <a:pathLst>
                <a:path w="216590" h="359874">
                  <a:moveTo>
                    <a:pt x="180975" y="0"/>
                  </a:moveTo>
                  <a:lnTo>
                    <a:pt x="180975" y="0"/>
                  </a:lnTo>
                  <a:lnTo>
                    <a:pt x="135919" y="0"/>
                  </a:lnTo>
                  <a:lnTo>
                    <a:pt x="117296" y="5057"/>
                  </a:lnTo>
                  <a:lnTo>
                    <a:pt x="71158" y="30591"/>
                  </a:lnTo>
                  <a:lnTo>
                    <a:pt x="60554" y="40408"/>
                  </a:lnTo>
                  <a:lnTo>
                    <a:pt x="48633" y="60656"/>
                  </a:lnTo>
                  <a:lnTo>
                    <a:pt x="41221" y="83941"/>
                  </a:lnTo>
                  <a:lnTo>
                    <a:pt x="40181" y="90886"/>
                  </a:lnTo>
                  <a:lnTo>
                    <a:pt x="44669" y="107069"/>
                  </a:lnTo>
                  <a:lnTo>
                    <a:pt x="69238" y="154587"/>
                  </a:lnTo>
                  <a:lnTo>
                    <a:pt x="97638" y="190932"/>
                  </a:lnTo>
                  <a:lnTo>
                    <a:pt x="143190" y="227821"/>
                  </a:lnTo>
                  <a:lnTo>
                    <a:pt x="168721" y="250242"/>
                  </a:lnTo>
                  <a:lnTo>
                    <a:pt x="206488" y="294667"/>
                  </a:lnTo>
                  <a:lnTo>
                    <a:pt x="215346" y="311323"/>
                  </a:lnTo>
                  <a:lnTo>
                    <a:pt x="216589" y="315498"/>
                  </a:lnTo>
                  <a:lnTo>
                    <a:pt x="215301" y="320399"/>
                  </a:lnTo>
                  <a:lnTo>
                    <a:pt x="208225" y="331488"/>
                  </a:lnTo>
                  <a:lnTo>
                    <a:pt x="192342" y="344575"/>
                  </a:lnTo>
                  <a:lnTo>
                    <a:pt x="180383" y="348936"/>
                  </a:lnTo>
                  <a:lnTo>
                    <a:pt x="141543" y="358512"/>
                  </a:lnTo>
                  <a:lnTo>
                    <a:pt x="113905" y="359873"/>
                  </a:lnTo>
                  <a:lnTo>
                    <a:pt x="85608" y="352985"/>
                  </a:lnTo>
                  <a:lnTo>
                    <a:pt x="50424" y="332232"/>
                  </a:lnTo>
                  <a:lnTo>
                    <a:pt x="32227" y="313986"/>
                  </a:lnTo>
                  <a:lnTo>
                    <a:pt x="7693" y="275984"/>
                  </a:lnTo>
                  <a:lnTo>
                    <a:pt x="1520" y="248229"/>
                  </a:lnTo>
                  <a:lnTo>
                    <a:pt x="0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SMARTInkShape-513"/>
            <p:cNvSpPr/>
            <p:nvPr>
              <p:custDataLst>
                <p:tags r:id="rId83"/>
              </p:custDataLst>
            </p:nvPr>
          </p:nvSpPr>
          <p:spPr>
            <a:xfrm>
              <a:off x="2601710" y="5867836"/>
              <a:ext cx="170066" cy="331762"/>
            </a:xfrm>
            <a:custGeom>
              <a:avLst/>
              <a:gdLst/>
              <a:ahLst/>
              <a:cxnLst/>
              <a:rect l="0" t="0" r="0" b="0"/>
              <a:pathLst>
                <a:path w="170066" h="331762">
                  <a:moveTo>
                    <a:pt x="131965" y="28139"/>
                  </a:moveTo>
                  <a:lnTo>
                    <a:pt x="131965" y="28139"/>
                  </a:lnTo>
                  <a:lnTo>
                    <a:pt x="126909" y="23083"/>
                  </a:lnTo>
                  <a:lnTo>
                    <a:pt x="124426" y="17778"/>
                  </a:lnTo>
                  <a:lnTo>
                    <a:pt x="122556" y="4541"/>
                  </a:lnTo>
                  <a:lnTo>
                    <a:pt x="121459" y="2882"/>
                  </a:lnTo>
                  <a:lnTo>
                    <a:pt x="119670" y="1776"/>
                  </a:lnTo>
                  <a:lnTo>
                    <a:pt x="114249" y="0"/>
                  </a:lnTo>
                  <a:lnTo>
                    <a:pt x="103197" y="9806"/>
                  </a:lnTo>
                  <a:lnTo>
                    <a:pt x="76370" y="54469"/>
                  </a:lnTo>
                  <a:lnTo>
                    <a:pt x="45724" y="101975"/>
                  </a:lnTo>
                  <a:lnTo>
                    <a:pt x="25861" y="139504"/>
                  </a:lnTo>
                  <a:lnTo>
                    <a:pt x="12803" y="177435"/>
                  </a:lnTo>
                  <a:lnTo>
                    <a:pt x="3289" y="215485"/>
                  </a:lnTo>
                  <a:lnTo>
                    <a:pt x="0" y="252512"/>
                  </a:lnTo>
                  <a:lnTo>
                    <a:pt x="84" y="283003"/>
                  </a:lnTo>
                  <a:lnTo>
                    <a:pt x="11926" y="319517"/>
                  </a:lnTo>
                  <a:lnTo>
                    <a:pt x="15956" y="323991"/>
                  </a:lnTo>
                  <a:lnTo>
                    <a:pt x="26078" y="328962"/>
                  </a:lnTo>
                  <a:lnTo>
                    <a:pt x="43676" y="331761"/>
                  </a:lnTo>
                  <a:lnTo>
                    <a:pt x="56036" y="326771"/>
                  </a:lnTo>
                  <a:lnTo>
                    <a:pt x="81219" y="306320"/>
                  </a:lnTo>
                  <a:lnTo>
                    <a:pt x="100231" y="278015"/>
                  </a:lnTo>
                  <a:lnTo>
                    <a:pt x="114213" y="242817"/>
                  </a:lnTo>
                  <a:lnTo>
                    <a:pt x="130116" y="200520"/>
                  </a:lnTo>
                  <a:lnTo>
                    <a:pt x="138120" y="154474"/>
                  </a:lnTo>
                  <a:lnTo>
                    <a:pt x="145548" y="107317"/>
                  </a:lnTo>
                  <a:lnTo>
                    <a:pt x="154452" y="64887"/>
                  </a:lnTo>
                  <a:lnTo>
                    <a:pt x="159738" y="20527"/>
                  </a:lnTo>
                  <a:lnTo>
                    <a:pt x="160006" y="13539"/>
                  </a:lnTo>
                  <a:lnTo>
                    <a:pt x="159125" y="8881"/>
                  </a:lnTo>
                  <a:lnTo>
                    <a:pt x="157480" y="5775"/>
                  </a:lnTo>
                  <a:lnTo>
                    <a:pt x="152292" y="791"/>
                  </a:lnTo>
                  <a:lnTo>
                    <a:pt x="151866" y="1440"/>
                  </a:lnTo>
                  <a:lnTo>
                    <a:pt x="145992" y="40300"/>
                  </a:lnTo>
                  <a:lnTo>
                    <a:pt x="142379" y="83889"/>
                  </a:lnTo>
                  <a:lnTo>
                    <a:pt x="141753" y="120740"/>
                  </a:lnTo>
                  <a:lnTo>
                    <a:pt x="141568" y="158470"/>
                  </a:lnTo>
                  <a:lnTo>
                    <a:pt x="142571" y="196460"/>
                  </a:lnTo>
                  <a:lnTo>
                    <a:pt x="148043" y="233469"/>
                  </a:lnTo>
                  <a:lnTo>
                    <a:pt x="153250" y="274955"/>
                  </a:lnTo>
                  <a:lnTo>
                    <a:pt x="160638" y="308096"/>
                  </a:lnTo>
                  <a:lnTo>
                    <a:pt x="170065" y="3234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SMARTInkShape-514"/>
            <p:cNvSpPr/>
            <p:nvPr>
              <p:custDataLst>
                <p:tags r:id="rId84"/>
              </p:custDataLst>
            </p:nvPr>
          </p:nvSpPr>
          <p:spPr>
            <a:xfrm>
              <a:off x="2381250" y="5930243"/>
              <a:ext cx="138198" cy="280058"/>
            </a:xfrm>
            <a:custGeom>
              <a:avLst/>
              <a:gdLst/>
              <a:ahLst/>
              <a:cxnLst/>
              <a:rect l="0" t="0" r="0" b="0"/>
              <a:pathLst>
                <a:path w="138198" h="280058">
                  <a:moveTo>
                    <a:pt x="0" y="165757"/>
                  </a:moveTo>
                  <a:lnTo>
                    <a:pt x="0" y="165757"/>
                  </a:lnTo>
                  <a:lnTo>
                    <a:pt x="44658" y="164699"/>
                  </a:lnTo>
                  <a:lnTo>
                    <a:pt x="60269" y="158153"/>
                  </a:lnTo>
                  <a:lnTo>
                    <a:pt x="84006" y="138311"/>
                  </a:lnTo>
                  <a:lnTo>
                    <a:pt x="96975" y="120700"/>
                  </a:lnTo>
                  <a:lnTo>
                    <a:pt x="116932" y="79116"/>
                  </a:lnTo>
                  <a:lnTo>
                    <a:pt x="126053" y="61633"/>
                  </a:lnTo>
                  <a:lnTo>
                    <a:pt x="138197" y="21101"/>
                  </a:lnTo>
                  <a:lnTo>
                    <a:pt x="134197" y="1259"/>
                  </a:lnTo>
                  <a:lnTo>
                    <a:pt x="132856" y="0"/>
                  </a:lnTo>
                  <a:lnTo>
                    <a:pt x="130904" y="219"/>
                  </a:lnTo>
                  <a:lnTo>
                    <a:pt x="115110" y="8175"/>
                  </a:lnTo>
                  <a:lnTo>
                    <a:pt x="79168" y="47618"/>
                  </a:lnTo>
                  <a:lnTo>
                    <a:pt x="54992" y="87701"/>
                  </a:lnTo>
                  <a:lnTo>
                    <a:pt x="36106" y="130113"/>
                  </a:lnTo>
                  <a:lnTo>
                    <a:pt x="26630" y="154148"/>
                  </a:lnTo>
                  <a:lnTo>
                    <a:pt x="20547" y="201250"/>
                  </a:lnTo>
                  <a:lnTo>
                    <a:pt x="20774" y="220690"/>
                  </a:lnTo>
                  <a:lnTo>
                    <a:pt x="24402" y="236386"/>
                  </a:lnTo>
                  <a:lnTo>
                    <a:pt x="37452" y="257122"/>
                  </a:lnTo>
                  <a:lnTo>
                    <a:pt x="54724" y="271615"/>
                  </a:lnTo>
                  <a:lnTo>
                    <a:pt x="67008" y="276305"/>
                  </a:lnTo>
                  <a:lnTo>
                    <a:pt x="111144" y="279838"/>
                  </a:lnTo>
                  <a:lnTo>
                    <a:pt x="123825" y="2800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SMARTInkShape-515"/>
            <p:cNvSpPr/>
            <p:nvPr>
              <p:custDataLst>
                <p:tags r:id="rId85"/>
              </p:custDataLst>
            </p:nvPr>
          </p:nvSpPr>
          <p:spPr>
            <a:xfrm>
              <a:off x="2001728" y="5881696"/>
              <a:ext cx="379523" cy="403902"/>
            </a:xfrm>
            <a:custGeom>
              <a:avLst/>
              <a:gdLst/>
              <a:ahLst/>
              <a:cxnLst/>
              <a:rect l="0" t="0" r="0" b="0"/>
              <a:pathLst>
                <a:path w="379523" h="403902">
                  <a:moveTo>
                    <a:pt x="112822" y="33329"/>
                  </a:moveTo>
                  <a:lnTo>
                    <a:pt x="112822" y="33329"/>
                  </a:lnTo>
                  <a:lnTo>
                    <a:pt x="112822" y="65128"/>
                  </a:lnTo>
                  <a:lnTo>
                    <a:pt x="115644" y="71451"/>
                  </a:lnTo>
                  <a:lnTo>
                    <a:pt x="121023" y="79077"/>
                  </a:lnTo>
                  <a:lnTo>
                    <a:pt x="122231" y="88990"/>
                  </a:lnTo>
                  <a:lnTo>
                    <a:pt x="123328" y="89487"/>
                  </a:lnTo>
                  <a:lnTo>
                    <a:pt x="130538" y="90348"/>
                  </a:lnTo>
                  <a:lnTo>
                    <a:pt x="130983" y="89334"/>
                  </a:lnTo>
                  <a:lnTo>
                    <a:pt x="131837" y="68086"/>
                  </a:lnTo>
                  <a:lnTo>
                    <a:pt x="120112" y="23550"/>
                  </a:lnTo>
                  <a:lnTo>
                    <a:pt x="115004" y="13108"/>
                  </a:lnTo>
                  <a:lnTo>
                    <a:pt x="99991" y="798"/>
                  </a:lnTo>
                  <a:lnTo>
                    <a:pt x="96860" y="0"/>
                  </a:lnTo>
                  <a:lnTo>
                    <a:pt x="93714" y="526"/>
                  </a:lnTo>
                  <a:lnTo>
                    <a:pt x="76004" y="8975"/>
                  </a:lnTo>
                  <a:lnTo>
                    <a:pt x="67178" y="17566"/>
                  </a:lnTo>
                  <a:lnTo>
                    <a:pt x="56259" y="37125"/>
                  </a:lnTo>
                  <a:lnTo>
                    <a:pt x="33328" y="81454"/>
                  </a:lnTo>
                  <a:lnTo>
                    <a:pt x="15354" y="121975"/>
                  </a:lnTo>
                  <a:lnTo>
                    <a:pt x="6003" y="145752"/>
                  </a:lnTo>
                  <a:lnTo>
                    <a:pt x="0" y="192688"/>
                  </a:lnTo>
                  <a:lnTo>
                    <a:pt x="3870" y="237904"/>
                  </a:lnTo>
                  <a:lnTo>
                    <a:pt x="11835" y="256896"/>
                  </a:lnTo>
                  <a:lnTo>
                    <a:pt x="34195" y="286334"/>
                  </a:lnTo>
                  <a:lnTo>
                    <a:pt x="52719" y="301028"/>
                  </a:lnTo>
                  <a:lnTo>
                    <a:pt x="76669" y="307028"/>
                  </a:lnTo>
                  <a:lnTo>
                    <a:pt x="103874" y="303749"/>
                  </a:lnTo>
                  <a:lnTo>
                    <a:pt x="126987" y="296075"/>
                  </a:lnTo>
                  <a:lnTo>
                    <a:pt x="147240" y="276985"/>
                  </a:lnTo>
                  <a:lnTo>
                    <a:pt x="171989" y="241032"/>
                  </a:lnTo>
                  <a:lnTo>
                    <a:pt x="184563" y="205408"/>
                  </a:lnTo>
                  <a:lnTo>
                    <a:pt x="194992" y="162867"/>
                  </a:lnTo>
                  <a:lnTo>
                    <a:pt x="203726" y="124039"/>
                  </a:lnTo>
                  <a:lnTo>
                    <a:pt x="210036" y="81938"/>
                  </a:lnTo>
                  <a:lnTo>
                    <a:pt x="216933" y="37074"/>
                  </a:lnTo>
                  <a:lnTo>
                    <a:pt x="217466" y="26426"/>
                  </a:lnTo>
                  <a:lnTo>
                    <a:pt x="217558" y="29637"/>
                  </a:lnTo>
                  <a:lnTo>
                    <a:pt x="216531" y="48867"/>
                  </a:lnTo>
                  <a:lnTo>
                    <a:pt x="209395" y="96327"/>
                  </a:lnTo>
                  <a:lnTo>
                    <a:pt x="208464" y="137603"/>
                  </a:lnTo>
                  <a:lnTo>
                    <a:pt x="208188" y="183347"/>
                  </a:lnTo>
                  <a:lnTo>
                    <a:pt x="208106" y="230413"/>
                  </a:lnTo>
                  <a:lnTo>
                    <a:pt x="213139" y="272817"/>
                  </a:lnTo>
                  <a:lnTo>
                    <a:pt x="216276" y="312192"/>
                  </a:lnTo>
                  <a:lnTo>
                    <a:pt x="217336" y="355819"/>
                  </a:lnTo>
                  <a:lnTo>
                    <a:pt x="218578" y="383234"/>
                  </a:lnTo>
                  <a:lnTo>
                    <a:pt x="226727" y="403901"/>
                  </a:lnTo>
                  <a:lnTo>
                    <a:pt x="221948" y="399480"/>
                  </a:lnTo>
                  <a:lnTo>
                    <a:pt x="218886" y="381354"/>
                  </a:lnTo>
                  <a:lnTo>
                    <a:pt x="217767" y="334727"/>
                  </a:lnTo>
                  <a:lnTo>
                    <a:pt x="220469" y="296199"/>
                  </a:lnTo>
                  <a:lnTo>
                    <a:pt x="225151" y="251269"/>
                  </a:lnTo>
                  <a:lnTo>
                    <a:pt x="229360" y="204443"/>
                  </a:lnTo>
                  <a:lnTo>
                    <a:pt x="237310" y="159876"/>
                  </a:lnTo>
                  <a:lnTo>
                    <a:pt x="246369" y="119861"/>
                  </a:lnTo>
                  <a:lnTo>
                    <a:pt x="253668" y="96129"/>
                  </a:lnTo>
                  <a:lnTo>
                    <a:pt x="275600" y="63647"/>
                  </a:lnTo>
                  <a:lnTo>
                    <a:pt x="300063" y="37988"/>
                  </a:lnTo>
                  <a:lnTo>
                    <a:pt x="315880" y="28477"/>
                  </a:lnTo>
                  <a:lnTo>
                    <a:pt x="328798" y="25188"/>
                  </a:lnTo>
                  <a:lnTo>
                    <a:pt x="339692" y="24419"/>
                  </a:lnTo>
                  <a:lnTo>
                    <a:pt x="379522" y="333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SMARTInkShape-516"/>
            <p:cNvSpPr/>
            <p:nvPr>
              <p:custDataLst>
                <p:tags r:id="rId86"/>
              </p:custDataLst>
            </p:nvPr>
          </p:nvSpPr>
          <p:spPr>
            <a:xfrm>
              <a:off x="1790711" y="5907649"/>
              <a:ext cx="142865" cy="321080"/>
            </a:xfrm>
            <a:custGeom>
              <a:avLst/>
              <a:gdLst/>
              <a:ahLst/>
              <a:cxnLst/>
              <a:rect l="0" t="0" r="0" b="0"/>
              <a:pathLst>
                <a:path w="142865" h="321080">
                  <a:moveTo>
                    <a:pt x="28564" y="55001"/>
                  </a:moveTo>
                  <a:lnTo>
                    <a:pt x="28564" y="55001"/>
                  </a:lnTo>
                  <a:lnTo>
                    <a:pt x="23508" y="55001"/>
                  </a:lnTo>
                  <a:lnTo>
                    <a:pt x="22018" y="57118"/>
                  </a:lnTo>
                  <a:lnTo>
                    <a:pt x="19628" y="75723"/>
                  </a:lnTo>
                  <a:lnTo>
                    <a:pt x="19117" y="114684"/>
                  </a:lnTo>
                  <a:lnTo>
                    <a:pt x="19055" y="158082"/>
                  </a:lnTo>
                  <a:lnTo>
                    <a:pt x="13985" y="202598"/>
                  </a:lnTo>
                  <a:lnTo>
                    <a:pt x="9339" y="244552"/>
                  </a:lnTo>
                  <a:lnTo>
                    <a:pt x="1429" y="287944"/>
                  </a:lnTo>
                  <a:lnTo>
                    <a:pt x="0" y="321079"/>
                  </a:lnTo>
                  <a:lnTo>
                    <a:pt x="1050" y="306369"/>
                  </a:lnTo>
                  <a:lnTo>
                    <a:pt x="7528" y="280259"/>
                  </a:lnTo>
                  <a:lnTo>
                    <a:pt x="14178" y="239784"/>
                  </a:lnTo>
                  <a:lnTo>
                    <a:pt x="17599" y="193360"/>
                  </a:lnTo>
                  <a:lnTo>
                    <a:pt x="21221" y="160591"/>
                  </a:lnTo>
                  <a:lnTo>
                    <a:pt x="32033" y="115215"/>
                  </a:lnTo>
                  <a:lnTo>
                    <a:pt x="45820" y="74959"/>
                  </a:lnTo>
                  <a:lnTo>
                    <a:pt x="59959" y="33543"/>
                  </a:lnTo>
                  <a:lnTo>
                    <a:pt x="69329" y="21475"/>
                  </a:lnTo>
                  <a:lnTo>
                    <a:pt x="87534" y="5105"/>
                  </a:lnTo>
                  <a:lnTo>
                    <a:pt x="97459" y="1075"/>
                  </a:lnTo>
                  <a:lnTo>
                    <a:pt x="103069" y="0"/>
                  </a:lnTo>
                  <a:lnTo>
                    <a:pt x="106809" y="342"/>
                  </a:lnTo>
                  <a:lnTo>
                    <a:pt x="109302" y="1629"/>
                  </a:lnTo>
                  <a:lnTo>
                    <a:pt x="118360" y="16353"/>
                  </a:lnTo>
                  <a:lnTo>
                    <a:pt x="122198" y="33555"/>
                  </a:lnTo>
                  <a:lnTo>
                    <a:pt x="124553" y="72480"/>
                  </a:lnTo>
                  <a:lnTo>
                    <a:pt x="131290" y="117485"/>
                  </a:lnTo>
                  <a:lnTo>
                    <a:pt x="132732" y="155712"/>
                  </a:lnTo>
                  <a:lnTo>
                    <a:pt x="133219" y="202130"/>
                  </a:lnTo>
                  <a:lnTo>
                    <a:pt x="133315" y="244460"/>
                  </a:lnTo>
                  <a:lnTo>
                    <a:pt x="133337" y="291393"/>
                  </a:lnTo>
                  <a:lnTo>
                    <a:pt x="133339" y="305483"/>
                  </a:lnTo>
                  <a:lnTo>
                    <a:pt x="134397" y="307715"/>
                  </a:lnTo>
                  <a:lnTo>
                    <a:pt x="136161" y="309202"/>
                  </a:lnTo>
                  <a:lnTo>
                    <a:pt x="138395" y="310193"/>
                  </a:lnTo>
                  <a:lnTo>
                    <a:pt x="139885" y="309796"/>
                  </a:lnTo>
                  <a:lnTo>
                    <a:pt x="140878" y="308472"/>
                  </a:lnTo>
                  <a:lnTo>
                    <a:pt x="142864" y="3026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SMARTInkShape-517"/>
            <p:cNvSpPr/>
            <p:nvPr>
              <p:custDataLst>
                <p:tags r:id="rId87"/>
              </p:custDataLst>
            </p:nvPr>
          </p:nvSpPr>
          <p:spPr>
            <a:xfrm>
              <a:off x="1685925" y="5763017"/>
              <a:ext cx="9526" cy="18659"/>
            </a:xfrm>
            <a:custGeom>
              <a:avLst/>
              <a:gdLst/>
              <a:ahLst/>
              <a:cxnLst/>
              <a:rect l="0" t="0" r="0" b="0"/>
              <a:pathLst>
                <a:path w="9526" h="18659">
                  <a:moveTo>
                    <a:pt x="0" y="9133"/>
                  </a:moveTo>
                  <a:lnTo>
                    <a:pt x="0" y="9133"/>
                  </a:lnTo>
                  <a:lnTo>
                    <a:pt x="0" y="0"/>
                  </a:lnTo>
                  <a:lnTo>
                    <a:pt x="0" y="4781"/>
                  </a:lnTo>
                  <a:lnTo>
                    <a:pt x="1058" y="6232"/>
                  </a:lnTo>
                  <a:lnTo>
                    <a:pt x="5056" y="7844"/>
                  </a:lnTo>
                  <a:lnTo>
                    <a:pt x="6546" y="9332"/>
                  </a:lnTo>
                  <a:lnTo>
                    <a:pt x="9525" y="186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SMARTInkShape-518"/>
            <p:cNvSpPr/>
            <p:nvPr>
              <p:custDataLst>
                <p:tags r:id="rId88"/>
              </p:custDataLst>
            </p:nvPr>
          </p:nvSpPr>
          <p:spPr>
            <a:xfrm>
              <a:off x="1724025" y="5934075"/>
              <a:ext cx="9526" cy="342901"/>
            </a:xfrm>
            <a:custGeom>
              <a:avLst/>
              <a:gdLst/>
              <a:ahLst/>
              <a:cxnLst/>
              <a:rect l="0" t="0" r="0" b="0"/>
              <a:pathLst>
                <a:path w="9526" h="342901">
                  <a:moveTo>
                    <a:pt x="9525" y="0"/>
                  </a:moveTo>
                  <a:lnTo>
                    <a:pt x="9525" y="0"/>
                  </a:lnTo>
                  <a:lnTo>
                    <a:pt x="1324" y="8201"/>
                  </a:lnTo>
                  <a:lnTo>
                    <a:pt x="116" y="30867"/>
                  </a:lnTo>
                  <a:lnTo>
                    <a:pt x="8211" y="77238"/>
                  </a:lnTo>
                  <a:lnTo>
                    <a:pt x="9265" y="122110"/>
                  </a:lnTo>
                  <a:lnTo>
                    <a:pt x="9448" y="159183"/>
                  </a:lnTo>
                  <a:lnTo>
                    <a:pt x="9502" y="195920"/>
                  </a:lnTo>
                  <a:lnTo>
                    <a:pt x="6698" y="240137"/>
                  </a:lnTo>
                  <a:lnTo>
                    <a:pt x="1323" y="284266"/>
                  </a:lnTo>
                  <a:lnTo>
                    <a:pt x="78" y="328487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SMARTInkShape-519"/>
            <p:cNvSpPr/>
            <p:nvPr>
              <p:custDataLst>
                <p:tags r:id="rId89"/>
              </p:custDataLst>
            </p:nvPr>
          </p:nvSpPr>
          <p:spPr>
            <a:xfrm>
              <a:off x="4229100" y="5810250"/>
              <a:ext cx="9526" cy="371476"/>
            </a:xfrm>
            <a:custGeom>
              <a:avLst/>
              <a:gdLst/>
              <a:ahLst/>
              <a:cxnLst/>
              <a:rect l="0" t="0" r="0" b="0"/>
              <a:pathLst>
                <a:path w="9526" h="371476">
                  <a:moveTo>
                    <a:pt x="0" y="0"/>
                  </a:moveTo>
                  <a:lnTo>
                    <a:pt x="0" y="0"/>
                  </a:lnTo>
                  <a:lnTo>
                    <a:pt x="0" y="43873"/>
                  </a:lnTo>
                  <a:lnTo>
                    <a:pt x="0" y="87492"/>
                  </a:lnTo>
                  <a:lnTo>
                    <a:pt x="0" y="127171"/>
                  </a:lnTo>
                  <a:lnTo>
                    <a:pt x="0" y="169619"/>
                  </a:lnTo>
                  <a:lnTo>
                    <a:pt x="0" y="209007"/>
                  </a:lnTo>
                  <a:lnTo>
                    <a:pt x="0" y="247490"/>
                  </a:lnTo>
                  <a:lnTo>
                    <a:pt x="2822" y="285702"/>
                  </a:lnTo>
                  <a:lnTo>
                    <a:pt x="8201" y="326428"/>
                  </a:lnTo>
                  <a:lnTo>
                    <a:pt x="9525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SMARTInkShape-520"/>
            <p:cNvSpPr/>
            <p:nvPr>
              <p:custDataLst>
                <p:tags r:id="rId90"/>
              </p:custDataLst>
            </p:nvPr>
          </p:nvSpPr>
          <p:spPr>
            <a:xfrm>
              <a:off x="4219575" y="5724526"/>
              <a:ext cx="200026" cy="19050"/>
            </a:xfrm>
            <a:custGeom>
              <a:avLst/>
              <a:gdLst/>
              <a:ahLst/>
              <a:cxnLst/>
              <a:rect l="0" t="0" r="0" b="0"/>
              <a:pathLst>
                <a:path w="200026" h="19050">
                  <a:moveTo>
                    <a:pt x="0" y="19049"/>
                  </a:moveTo>
                  <a:lnTo>
                    <a:pt x="0" y="19049"/>
                  </a:lnTo>
                  <a:lnTo>
                    <a:pt x="0" y="13993"/>
                  </a:lnTo>
                  <a:lnTo>
                    <a:pt x="1058" y="12503"/>
                  </a:lnTo>
                  <a:lnTo>
                    <a:pt x="2822" y="11510"/>
                  </a:lnTo>
                  <a:lnTo>
                    <a:pt x="5057" y="10848"/>
                  </a:lnTo>
                  <a:lnTo>
                    <a:pt x="17305" y="3239"/>
                  </a:lnTo>
                  <a:lnTo>
                    <a:pt x="60242" y="189"/>
                  </a:lnTo>
                  <a:lnTo>
                    <a:pt x="107032" y="15"/>
                  </a:lnTo>
                  <a:lnTo>
                    <a:pt x="154584" y="1"/>
                  </a:lnTo>
                  <a:lnTo>
                    <a:pt x="180818" y="0"/>
                  </a:lnTo>
                  <a:lnTo>
                    <a:pt x="189019" y="2821"/>
                  </a:lnTo>
                  <a:lnTo>
                    <a:pt x="200025" y="95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SMARTInkShape-521"/>
            <p:cNvSpPr/>
            <p:nvPr>
              <p:custDataLst>
                <p:tags r:id="rId91"/>
              </p:custDataLst>
            </p:nvPr>
          </p:nvSpPr>
          <p:spPr>
            <a:xfrm>
              <a:off x="4200525" y="5934075"/>
              <a:ext cx="247651" cy="28576"/>
            </a:xfrm>
            <a:custGeom>
              <a:avLst/>
              <a:gdLst/>
              <a:ahLst/>
              <a:cxnLst/>
              <a:rect l="0" t="0" r="0" b="0"/>
              <a:pathLst>
                <a:path w="247651" h="28576">
                  <a:moveTo>
                    <a:pt x="0" y="28575"/>
                  </a:moveTo>
                  <a:lnTo>
                    <a:pt x="0" y="28575"/>
                  </a:lnTo>
                  <a:lnTo>
                    <a:pt x="45056" y="28575"/>
                  </a:lnTo>
                  <a:lnTo>
                    <a:pt x="89464" y="25753"/>
                  </a:lnTo>
                  <a:lnTo>
                    <a:pt x="132207" y="20374"/>
                  </a:lnTo>
                  <a:lnTo>
                    <a:pt x="172283" y="12765"/>
                  </a:lnTo>
                  <a:lnTo>
                    <a:pt x="217133" y="9952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SMARTInkShape-522"/>
            <p:cNvSpPr/>
            <p:nvPr>
              <p:custDataLst>
                <p:tags r:id="rId92"/>
              </p:custDataLst>
            </p:nvPr>
          </p:nvSpPr>
          <p:spPr>
            <a:xfrm>
              <a:off x="4171950" y="6076950"/>
              <a:ext cx="303303" cy="57151"/>
            </a:xfrm>
            <a:custGeom>
              <a:avLst/>
              <a:gdLst/>
              <a:ahLst/>
              <a:cxnLst/>
              <a:rect l="0" t="0" r="0" b="0"/>
              <a:pathLst>
                <a:path w="303303" h="57151">
                  <a:moveTo>
                    <a:pt x="0" y="57150"/>
                  </a:moveTo>
                  <a:lnTo>
                    <a:pt x="0" y="57150"/>
                  </a:lnTo>
                  <a:lnTo>
                    <a:pt x="18363" y="56092"/>
                  </a:lnTo>
                  <a:lnTo>
                    <a:pt x="58314" y="48949"/>
                  </a:lnTo>
                  <a:lnTo>
                    <a:pt x="102026" y="41340"/>
                  </a:lnTo>
                  <a:lnTo>
                    <a:pt x="145154" y="35918"/>
                  </a:lnTo>
                  <a:lnTo>
                    <a:pt x="189069" y="24969"/>
                  </a:lnTo>
                  <a:lnTo>
                    <a:pt x="228317" y="13673"/>
                  </a:lnTo>
                  <a:lnTo>
                    <a:pt x="274536" y="9768"/>
                  </a:lnTo>
                  <a:lnTo>
                    <a:pt x="303302" y="9526"/>
                  </a:lnTo>
                  <a:lnTo>
                    <a:pt x="295306" y="9525"/>
                  </a:lnTo>
                  <a:lnTo>
                    <a:pt x="2857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SMARTInkShape-523"/>
            <p:cNvSpPr/>
            <p:nvPr>
              <p:custDataLst>
                <p:tags r:id="rId93"/>
              </p:custDataLst>
            </p:nvPr>
          </p:nvSpPr>
          <p:spPr>
            <a:xfrm>
              <a:off x="4553079" y="5467350"/>
              <a:ext cx="142713" cy="866721"/>
            </a:xfrm>
            <a:custGeom>
              <a:avLst/>
              <a:gdLst/>
              <a:ahLst/>
              <a:cxnLst/>
              <a:rect l="0" t="0" r="0" b="0"/>
              <a:pathLst>
                <a:path w="142713" h="866721">
                  <a:moveTo>
                    <a:pt x="133221" y="0"/>
                  </a:moveTo>
                  <a:lnTo>
                    <a:pt x="133221" y="0"/>
                  </a:lnTo>
                  <a:lnTo>
                    <a:pt x="141422" y="0"/>
                  </a:lnTo>
                  <a:lnTo>
                    <a:pt x="141863" y="1058"/>
                  </a:lnTo>
                  <a:lnTo>
                    <a:pt x="142712" y="40704"/>
                  </a:lnTo>
                  <a:lnTo>
                    <a:pt x="141681" y="85377"/>
                  </a:lnTo>
                  <a:lnTo>
                    <a:pt x="135140" y="128778"/>
                  </a:lnTo>
                  <a:lnTo>
                    <a:pt x="126499" y="176210"/>
                  </a:lnTo>
                  <a:lnTo>
                    <a:pt x="120356" y="211665"/>
                  </a:lnTo>
                  <a:lnTo>
                    <a:pt x="114098" y="251413"/>
                  </a:lnTo>
                  <a:lnTo>
                    <a:pt x="106730" y="292714"/>
                  </a:lnTo>
                  <a:lnTo>
                    <a:pt x="96400" y="332237"/>
                  </a:lnTo>
                  <a:lnTo>
                    <a:pt x="84753" y="370969"/>
                  </a:lnTo>
                  <a:lnTo>
                    <a:pt x="73580" y="410409"/>
                  </a:lnTo>
                  <a:lnTo>
                    <a:pt x="65086" y="452632"/>
                  </a:lnTo>
                  <a:lnTo>
                    <a:pt x="57783" y="493270"/>
                  </a:lnTo>
                  <a:lnTo>
                    <a:pt x="51010" y="532498"/>
                  </a:lnTo>
                  <a:lnTo>
                    <a:pt x="44471" y="571099"/>
                  </a:lnTo>
                  <a:lnTo>
                    <a:pt x="35216" y="606599"/>
                  </a:lnTo>
                  <a:lnTo>
                    <a:pt x="26163" y="640017"/>
                  </a:lnTo>
                  <a:lnTo>
                    <a:pt x="20009" y="687522"/>
                  </a:lnTo>
                  <a:lnTo>
                    <a:pt x="13011" y="727820"/>
                  </a:lnTo>
                  <a:lnTo>
                    <a:pt x="7288" y="770417"/>
                  </a:lnTo>
                  <a:lnTo>
                    <a:pt x="848" y="817946"/>
                  </a:lnTo>
                  <a:lnTo>
                    <a:pt x="0" y="848442"/>
                  </a:lnTo>
                  <a:lnTo>
                    <a:pt x="2751" y="856158"/>
                  </a:lnTo>
                  <a:lnTo>
                    <a:pt x="9362" y="866720"/>
                  </a:lnTo>
                  <a:lnTo>
                    <a:pt x="9396" y="857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3" name="SMARTInkShape-524"/>
            <p:cNvSpPr/>
            <p:nvPr>
              <p:custDataLst>
                <p:tags r:id="rId94"/>
              </p:custDataLst>
            </p:nvPr>
          </p:nvSpPr>
          <p:spPr>
            <a:xfrm>
              <a:off x="4705350" y="5734050"/>
              <a:ext cx="295276" cy="38101"/>
            </a:xfrm>
            <a:custGeom>
              <a:avLst/>
              <a:gdLst/>
              <a:ahLst/>
              <a:cxnLst/>
              <a:rect l="0" t="0" r="0" b="0"/>
              <a:pathLst>
                <a:path w="29527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1058" y="31554"/>
                  </a:lnTo>
                  <a:lnTo>
                    <a:pt x="2822" y="30561"/>
                  </a:lnTo>
                  <a:lnTo>
                    <a:pt x="13183" y="29163"/>
                  </a:lnTo>
                  <a:lnTo>
                    <a:pt x="32481" y="25927"/>
                  </a:lnTo>
                  <a:lnTo>
                    <a:pt x="67447" y="20409"/>
                  </a:lnTo>
                  <a:lnTo>
                    <a:pt x="111473" y="19318"/>
                  </a:lnTo>
                  <a:lnTo>
                    <a:pt x="154664" y="16280"/>
                  </a:lnTo>
                  <a:lnTo>
                    <a:pt x="198591" y="10859"/>
                  </a:lnTo>
                  <a:lnTo>
                    <a:pt x="237100" y="6879"/>
                  </a:lnTo>
                  <a:lnTo>
                    <a:pt x="256871" y="2038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SMARTInkShape-525"/>
            <p:cNvSpPr/>
            <p:nvPr>
              <p:custDataLst>
                <p:tags r:id="rId95"/>
              </p:custDataLst>
            </p:nvPr>
          </p:nvSpPr>
          <p:spPr>
            <a:xfrm>
              <a:off x="4838700" y="5791200"/>
              <a:ext cx="9523" cy="352426"/>
            </a:xfrm>
            <a:custGeom>
              <a:avLst/>
              <a:gdLst/>
              <a:ahLst/>
              <a:cxnLst/>
              <a:rect l="0" t="0" r="0" b="0"/>
              <a:pathLst>
                <a:path w="9523" h="35242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2" y="10361"/>
                  </a:lnTo>
                  <a:lnTo>
                    <a:pt x="5056" y="13257"/>
                  </a:lnTo>
                  <a:lnTo>
                    <a:pt x="7539" y="22120"/>
                  </a:lnTo>
                  <a:lnTo>
                    <a:pt x="9351" y="63064"/>
                  </a:lnTo>
                  <a:lnTo>
                    <a:pt x="9491" y="109118"/>
                  </a:lnTo>
                  <a:lnTo>
                    <a:pt x="9515" y="146396"/>
                  </a:lnTo>
                  <a:lnTo>
                    <a:pt x="9522" y="184253"/>
                  </a:lnTo>
                  <a:lnTo>
                    <a:pt x="2978" y="227366"/>
                  </a:lnTo>
                  <a:lnTo>
                    <a:pt x="588" y="266456"/>
                  </a:lnTo>
                  <a:lnTo>
                    <a:pt x="78" y="313234"/>
                  </a:lnTo>
                  <a:lnTo>
                    <a:pt x="0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SMARTInkShape-526"/>
            <p:cNvSpPr/>
            <p:nvPr>
              <p:custDataLst>
                <p:tags r:id="rId96"/>
              </p:custDataLst>
            </p:nvPr>
          </p:nvSpPr>
          <p:spPr>
            <a:xfrm>
              <a:off x="4876800" y="5842198"/>
              <a:ext cx="475870" cy="280282"/>
            </a:xfrm>
            <a:custGeom>
              <a:avLst/>
              <a:gdLst/>
              <a:ahLst/>
              <a:cxnLst/>
              <a:rect l="0" t="0" r="0" b="0"/>
              <a:pathLst>
                <a:path w="475870" h="280282">
                  <a:moveTo>
                    <a:pt x="0" y="215702"/>
                  </a:moveTo>
                  <a:lnTo>
                    <a:pt x="0" y="215702"/>
                  </a:lnTo>
                  <a:lnTo>
                    <a:pt x="8201" y="207501"/>
                  </a:lnTo>
                  <a:lnTo>
                    <a:pt x="54271" y="183821"/>
                  </a:lnTo>
                  <a:lnTo>
                    <a:pt x="97158" y="159834"/>
                  </a:lnTo>
                  <a:lnTo>
                    <a:pt x="139310" y="123461"/>
                  </a:lnTo>
                  <a:lnTo>
                    <a:pt x="172709" y="77312"/>
                  </a:lnTo>
                  <a:lnTo>
                    <a:pt x="185306" y="38017"/>
                  </a:lnTo>
                  <a:lnTo>
                    <a:pt x="185979" y="32687"/>
                  </a:lnTo>
                  <a:lnTo>
                    <a:pt x="183904" y="23943"/>
                  </a:lnTo>
                  <a:lnTo>
                    <a:pt x="176786" y="8013"/>
                  </a:lnTo>
                  <a:lnTo>
                    <a:pt x="172891" y="4218"/>
                  </a:lnTo>
                  <a:lnTo>
                    <a:pt x="162919" y="0"/>
                  </a:lnTo>
                  <a:lnTo>
                    <a:pt x="151431" y="949"/>
                  </a:lnTo>
                  <a:lnTo>
                    <a:pt x="126809" y="10181"/>
                  </a:lnTo>
                  <a:lnTo>
                    <a:pt x="107893" y="24161"/>
                  </a:lnTo>
                  <a:lnTo>
                    <a:pt x="76192" y="64419"/>
                  </a:lnTo>
                  <a:lnTo>
                    <a:pt x="50798" y="106679"/>
                  </a:lnTo>
                  <a:lnTo>
                    <a:pt x="34062" y="148188"/>
                  </a:lnTo>
                  <a:lnTo>
                    <a:pt x="29659" y="186961"/>
                  </a:lnTo>
                  <a:lnTo>
                    <a:pt x="31718" y="215653"/>
                  </a:lnTo>
                  <a:lnTo>
                    <a:pt x="37380" y="233672"/>
                  </a:lnTo>
                  <a:lnTo>
                    <a:pt x="46952" y="248736"/>
                  </a:lnTo>
                  <a:lnTo>
                    <a:pt x="64241" y="264060"/>
                  </a:lnTo>
                  <a:lnTo>
                    <a:pt x="89047" y="277662"/>
                  </a:lnTo>
                  <a:lnTo>
                    <a:pt x="101665" y="280281"/>
                  </a:lnTo>
                  <a:lnTo>
                    <a:pt x="114329" y="278623"/>
                  </a:lnTo>
                  <a:lnTo>
                    <a:pt x="136181" y="268917"/>
                  </a:lnTo>
                  <a:lnTo>
                    <a:pt x="144762" y="263879"/>
                  </a:lnTo>
                  <a:lnTo>
                    <a:pt x="157119" y="249814"/>
                  </a:lnTo>
                  <a:lnTo>
                    <a:pt x="183713" y="204593"/>
                  </a:lnTo>
                  <a:lnTo>
                    <a:pt x="199312" y="160434"/>
                  </a:lnTo>
                  <a:lnTo>
                    <a:pt x="212584" y="115767"/>
                  </a:lnTo>
                  <a:lnTo>
                    <a:pt x="221042" y="74301"/>
                  </a:lnTo>
                  <a:lnTo>
                    <a:pt x="227107" y="57831"/>
                  </a:lnTo>
                  <a:lnTo>
                    <a:pt x="226547" y="56480"/>
                  </a:lnTo>
                  <a:lnTo>
                    <a:pt x="225115" y="55579"/>
                  </a:lnTo>
                  <a:lnTo>
                    <a:pt x="223101" y="54978"/>
                  </a:lnTo>
                  <a:lnTo>
                    <a:pt x="221759" y="55636"/>
                  </a:lnTo>
                  <a:lnTo>
                    <a:pt x="220864" y="57133"/>
                  </a:lnTo>
                  <a:lnTo>
                    <a:pt x="219605" y="67119"/>
                  </a:lnTo>
                  <a:lnTo>
                    <a:pt x="216300" y="112098"/>
                  </a:lnTo>
                  <a:lnTo>
                    <a:pt x="210439" y="158707"/>
                  </a:lnTo>
                  <a:lnTo>
                    <a:pt x="204611" y="206197"/>
                  </a:lnTo>
                  <a:lnTo>
                    <a:pt x="200204" y="252719"/>
                  </a:lnTo>
                  <a:lnTo>
                    <a:pt x="200035" y="262706"/>
                  </a:lnTo>
                  <a:lnTo>
                    <a:pt x="200026" y="222607"/>
                  </a:lnTo>
                  <a:lnTo>
                    <a:pt x="200025" y="185551"/>
                  </a:lnTo>
                  <a:lnTo>
                    <a:pt x="202142" y="149736"/>
                  </a:lnTo>
                  <a:lnTo>
                    <a:pt x="213117" y="108198"/>
                  </a:lnTo>
                  <a:lnTo>
                    <a:pt x="223543" y="64645"/>
                  </a:lnTo>
                  <a:lnTo>
                    <a:pt x="245357" y="30524"/>
                  </a:lnTo>
                  <a:lnTo>
                    <a:pt x="258730" y="15020"/>
                  </a:lnTo>
                  <a:lnTo>
                    <a:pt x="268802" y="10094"/>
                  </a:lnTo>
                  <a:lnTo>
                    <a:pt x="274451" y="8780"/>
                  </a:lnTo>
                  <a:lnTo>
                    <a:pt x="279276" y="10020"/>
                  </a:lnTo>
                  <a:lnTo>
                    <a:pt x="298016" y="27841"/>
                  </a:lnTo>
                  <a:lnTo>
                    <a:pt x="307846" y="47856"/>
                  </a:lnTo>
                  <a:lnTo>
                    <a:pt x="313472" y="92352"/>
                  </a:lnTo>
                  <a:lnTo>
                    <a:pt x="316895" y="117771"/>
                  </a:lnTo>
                  <a:lnTo>
                    <a:pt x="322476" y="145323"/>
                  </a:lnTo>
                  <a:lnTo>
                    <a:pt x="323840" y="176992"/>
                  </a:lnTo>
                  <a:lnTo>
                    <a:pt x="323847" y="172364"/>
                  </a:lnTo>
                  <a:lnTo>
                    <a:pt x="326672" y="167160"/>
                  </a:lnTo>
                  <a:lnTo>
                    <a:pt x="328906" y="164290"/>
                  </a:lnTo>
                  <a:lnTo>
                    <a:pt x="331388" y="155458"/>
                  </a:lnTo>
                  <a:lnTo>
                    <a:pt x="334609" y="142361"/>
                  </a:lnTo>
                  <a:lnTo>
                    <a:pt x="351101" y="102280"/>
                  </a:lnTo>
                  <a:lnTo>
                    <a:pt x="360303" y="82742"/>
                  </a:lnTo>
                  <a:lnTo>
                    <a:pt x="389259" y="44329"/>
                  </a:lnTo>
                  <a:lnTo>
                    <a:pt x="409200" y="21344"/>
                  </a:lnTo>
                  <a:lnTo>
                    <a:pt x="422108" y="12904"/>
                  </a:lnTo>
                  <a:lnTo>
                    <a:pt x="434901" y="9153"/>
                  </a:lnTo>
                  <a:lnTo>
                    <a:pt x="444820" y="10308"/>
                  </a:lnTo>
                  <a:lnTo>
                    <a:pt x="456354" y="16908"/>
                  </a:lnTo>
                  <a:lnTo>
                    <a:pt x="463174" y="23633"/>
                  </a:lnTo>
                  <a:lnTo>
                    <a:pt x="469733" y="33677"/>
                  </a:lnTo>
                  <a:lnTo>
                    <a:pt x="474319" y="56288"/>
                  </a:lnTo>
                  <a:lnTo>
                    <a:pt x="475869" y="99977"/>
                  </a:lnTo>
                  <a:lnTo>
                    <a:pt x="475079" y="136846"/>
                  </a:lnTo>
                  <a:lnTo>
                    <a:pt x="468689" y="181585"/>
                  </a:lnTo>
                  <a:lnTo>
                    <a:pt x="460438" y="223635"/>
                  </a:lnTo>
                  <a:lnTo>
                    <a:pt x="457238" y="262286"/>
                  </a:lnTo>
                  <a:lnTo>
                    <a:pt x="460039" y="262864"/>
                  </a:lnTo>
                  <a:lnTo>
                    <a:pt x="466725" y="2633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SMARTInkShape-527"/>
            <p:cNvSpPr/>
            <p:nvPr>
              <p:custDataLst>
                <p:tags r:id="rId97"/>
              </p:custDataLst>
            </p:nvPr>
          </p:nvSpPr>
          <p:spPr>
            <a:xfrm>
              <a:off x="5367164" y="5807528"/>
              <a:ext cx="213027" cy="600259"/>
            </a:xfrm>
            <a:custGeom>
              <a:avLst/>
              <a:gdLst/>
              <a:ahLst/>
              <a:cxnLst/>
              <a:rect l="0" t="0" r="0" b="0"/>
              <a:pathLst>
                <a:path w="213027" h="600259">
                  <a:moveTo>
                    <a:pt x="100186" y="97972"/>
                  </a:moveTo>
                  <a:lnTo>
                    <a:pt x="100186" y="97972"/>
                  </a:lnTo>
                  <a:lnTo>
                    <a:pt x="100186" y="103029"/>
                  </a:lnTo>
                  <a:lnTo>
                    <a:pt x="97364" y="108333"/>
                  </a:lnTo>
                  <a:lnTo>
                    <a:pt x="95130" y="111229"/>
                  </a:lnTo>
                  <a:lnTo>
                    <a:pt x="88427" y="150165"/>
                  </a:lnTo>
                  <a:lnTo>
                    <a:pt x="80474" y="187873"/>
                  </a:lnTo>
                  <a:lnTo>
                    <a:pt x="71415" y="232559"/>
                  </a:lnTo>
                  <a:lnTo>
                    <a:pt x="65173" y="264680"/>
                  </a:lnTo>
                  <a:lnTo>
                    <a:pt x="58872" y="300123"/>
                  </a:lnTo>
                  <a:lnTo>
                    <a:pt x="55366" y="334220"/>
                  </a:lnTo>
                  <a:lnTo>
                    <a:pt x="53807" y="368071"/>
                  </a:lnTo>
                  <a:lnTo>
                    <a:pt x="53115" y="404283"/>
                  </a:lnTo>
                  <a:lnTo>
                    <a:pt x="47669" y="450257"/>
                  </a:lnTo>
                  <a:lnTo>
                    <a:pt x="44409" y="490690"/>
                  </a:lnTo>
                  <a:lnTo>
                    <a:pt x="43442" y="529481"/>
                  </a:lnTo>
                  <a:lnTo>
                    <a:pt x="35551" y="572511"/>
                  </a:lnTo>
                  <a:lnTo>
                    <a:pt x="33914" y="594228"/>
                  </a:lnTo>
                  <a:lnTo>
                    <a:pt x="32721" y="597084"/>
                  </a:lnTo>
                  <a:lnTo>
                    <a:pt x="30868" y="598989"/>
                  </a:lnTo>
                  <a:lnTo>
                    <a:pt x="28574" y="600258"/>
                  </a:lnTo>
                  <a:lnTo>
                    <a:pt x="25987" y="600046"/>
                  </a:lnTo>
                  <a:lnTo>
                    <a:pt x="20289" y="596988"/>
                  </a:lnTo>
                  <a:lnTo>
                    <a:pt x="18346" y="593633"/>
                  </a:lnTo>
                  <a:lnTo>
                    <a:pt x="15612" y="577739"/>
                  </a:lnTo>
                  <a:lnTo>
                    <a:pt x="9556" y="535331"/>
                  </a:lnTo>
                  <a:lnTo>
                    <a:pt x="6305" y="497200"/>
                  </a:lnTo>
                  <a:lnTo>
                    <a:pt x="5544" y="464848"/>
                  </a:lnTo>
                  <a:lnTo>
                    <a:pt x="4148" y="429303"/>
                  </a:lnTo>
                  <a:lnTo>
                    <a:pt x="0" y="392339"/>
                  </a:lnTo>
                  <a:lnTo>
                    <a:pt x="273" y="354744"/>
                  </a:lnTo>
                  <a:lnTo>
                    <a:pt x="2863" y="315809"/>
                  </a:lnTo>
                  <a:lnTo>
                    <a:pt x="4014" y="273811"/>
                  </a:lnTo>
                  <a:lnTo>
                    <a:pt x="7349" y="233273"/>
                  </a:lnTo>
                  <a:lnTo>
                    <a:pt x="13417" y="195147"/>
                  </a:lnTo>
                  <a:lnTo>
                    <a:pt x="23169" y="160564"/>
                  </a:lnTo>
                  <a:lnTo>
                    <a:pt x="31737" y="127555"/>
                  </a:lnTo>
                  <a:lnTo>
                    <a:pt x="45332" y="82043"/>
                  </a:lnTo>
                  <a:lnTo>
                    <a:pt x="62767" y="47391"/>
                  </a:lnTo>
                  <a:lnTo>
                    <a:pt x="101519" y="1813"/>
                  </a:lnTo>
                  <a:lnTo>
                    <a:pt x="106366" y="0"/>
                  </a:lnTo>
                  <a:lnTo>
                    <a:pt x="117397" y="807"/>
                  </a:lnTo>
                  <a:lnTo>
                    <a:pt x="140666" y="9948"/>
                  </a:lnTo>
                  <a:lnTo>
                    <a:pt x="149222" y="15811"/>
                  </a:lnTo>
                  <a:lnTo>
                    <a:pt x="183138" y="61021"/>
                  </a:lnTo>
                  <a:lnTo>
                    <a:pt x="204178" y="107648"/>
                  </a:lnTo>
                  <a:lnTo>
                    <a:pt x="211432" y="136117"/>
                  </a:lnTo>
                  <a:lnTo>
                    <a:pt x="213026" y="182645"/>
                  </a:lnTo>
                  <a:lnTo>
                    <a:pt x="201176" y="223122"/>
                  </a:lnTo>
                  <a:lnTo>
                    <a:pt x="192342" y="235791"/>
                  </a:lnTo>
                  <a:lnTo>
                    <a:pt x="169425" y="252548"/>
                  </a:lnTo>
                  <a:lnTo>
                    <a:pt x="137969" y="264991"/>
                  </a:lnTo>
                  <a:lnTo>
                    <a:pt x="98681" y="268838"/>
                  </a:lnTo>
                  <a:lnTo>
                    <a:pt x="76222" y="264193"/>
                  </a:lnTo>
                  <a:lnTo>
                    <a:pt x="56162" y="256114"/>
                  </a:lnTo>
                  <a:lnTo>
                    <a:pt x="46047" y="247279"/>
                  </a:lnTo>
                  <a:lnTo>
                    <a:pt x="14461" y="2027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SMARTInkShape-528"/>
            <p:cNvSpPr/>
            <p:nvPr>
              <p:custDataLst>
                <p:tags r:id="rId98"/>
              </p:custDataLst>
            </p:nvPr>
          </p:nvSpPr>
          <p:spPr>
            <a:xfrm>
              <a:off x="5753100" y="59721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2" name="SMARTInkShape-Group76"/>
          <p:cNvGrpSpPr/>
          <p:nvPr/>
        </p:nvGrpSpPr>
        <p:grpSpPr>
          <a:xfrm>
            <a:off x="7745313" y="5831803"/>
            <a:ext cx="3832330" cy="873434"/>
            <a:chOff x="7745313" y="5831803"/>
            <a:chExt cx="3832330" cy="873434"/>
          </a:xfrm>
        </p:grpSpPr>
        <p:sp>
          <p:nvSpPr>
            <p:cNvPr id="529" name="SMARTInkShape-529"/>
            <p:cNvSpPr/>
            <p:nvPr>
              <p:custDataLst>
                <p:tags r:id="rId53"/>
              </p:custDataLst>
            </p:nvPr>
          </p:nvSpPr>
          <p:spPr>
            <a:xfrm>
              <a:off x="7745313" y="5831803"/>
              <a:ext cx="179488" cy="587307"/>
            </a:xfrm>
            <a:custGeom>
              <a:avLst/>
              <a:gdLst/>
              <a:ahLst/>
              <a:cxnLst/>
              <a:rect l="0" t="0" r="0" b="0"/>
              <a:pathLst>
                <a:path w="179488" h="587307">
                  <a:moveTo>
                    <a:pt x="169962" y="292772"/>
                  </a:moveTo>
                  <a:lnTo>
                    <a:pt x="169962" y="292772"/>
                  </a:lnTo>
                  <a:lnTo>
                    <a:pt x="169962" y="297829"/>
                  </a:lnTo>
                  <a:lnTo>
                    <a:pt x="172784" y="303133"/>
                  </a:lnTo>
                  <a:lnTo>
                    <a:pt x="175019" y="306029"/>
                  </a:lnTo>
                  <a:lnTo>
                    <a:pt x="177501" y="314892"/>
                  </a:lnTo>
                  <a:lnTo>
                    <a:pt x="179484" y="340256"/>
                  </a:lnTo>
                  <a:lnTo>
                    <a:pt x="179487" y="327127"/>
                  </a:lnTo>
                  <a:lnTo>
                    <a:pt x="176665" y="321094"/>
                  </a:lnTo>
                  <a:lnTo>
                    <a:pt x="147688" y="275403"/>
                  </a:lnTo>
                  <a:lnTo>
                    <a:pt x="133969" y="252261"/>
                  </a:lnTo>
                  <a:lnTo>
                    <a:pt x="114796" y="233578"/>
                  </a:lnTo>
                  <a:lnTo>
                    <a:pt x="100504" y="214874"/>
                  </a:lnTo>
                  <a:lnTo>
                    <a:pt x="93936" y="210526"/>
                  </a:lnTo>
                  <a:lnTo>
                    <a:pt x="68402" y="199050"/>
                  </a:lnTo>
                  <a:lnTo>
                    <a:pt x="66272" y="199599"/>
                  </a:lnTo>
                  <a:lnTo>
                    <a:pt x="55250" y="208084"/>
                  </a:lnTo>
                  <a:lnTo>
                    <a:pt x="50186" y="213858"/>
                  </a:lnTo>
                  <a:lnTo>
                    <a:pt x="36014" y="256372"/>
                  </a:lnTo>
                  <a:lnTo>
                    <a:pt x="23794" y="298164"/>
                  </a:lnTo>
                  <a:lnTo>
                    <a:pt x="14351" y="334704"/>
                  </a:lnTo>
                  <a:lnTo>
                    <a:pt x="9908" y="372342"/>
                  </a:lnTo>
                  <a:lnTo>
                    <a:pt x="3535" y="410304"/>
                  </a:lnTo>
                  <a:lnTo>
                    <a:pt x="0" y="448364"/>
                  </a:lnTo>
                  <a:lnTo>
                    <a:pt x="4009" y="486452"/>
                  </a:lnTo>
                  <a:lnTo>
                    <a:pt x="8300" y="528586"/>
                  </a:lnTo>
                  <a:lnTo>
                    <a:pt x="21190" y="565100"/>
                  </a:lnTo>
                  <a:lnTo>
                    <a:pt x="30396" y="579602"/>
                  </a:lnTo>
                  <a:lnTo>
                    <a:pt x="36671" y="584293"/>
                  </a:lnTo>
                  <a:lnTo>
                    <a:pt x="46154" y="586935"/>
                  </a:lnTo>
                  <a:lnTo>
                    <a:pt x="49324" y="587306"/>
                  </a:lnTo>
                  <a:lnTo>
                    <a:pt x="55667" y="584895"/>
                  </a:lnTo>
                  <a:lnTo>
                    <a:pt x="58840" y="582771"/>
                  </a:lnTo>
                  <a:lnTo>
                    <a:pt x="82944" y="547323"/>
                  </a:lnTo>
                  <a:lnTo>
                    <a:pt x="99230" y="502666"/>
                  </a:lnTo>
                  <a:lnTo>
                    <a:pt x="109376" y="459268"/>
                  </a:lnTo>
                  <a:lnTo>
                    <a:pt x="118026" y="412895"/>
                  </a:lnTo>
                  <a:lnTo>
                    <a:pt x="120422" y="381438"/>
                  </a:lnTo>
                  <a:lnTo>
                    <a:pt x="121485" y="346995"/>
                  </a:lnTo>
                  <a:lnTo>
                    <a:pt x="121959" y="311579"/>
                  </a:lnTo>
                  <a:lnTo>
                    <a:pt x="122169" y="278200"/>
                  </a:lnTo>
                  <a:lnTo>
                    <a:pt x="122262" y="245726"/>
                  </a:lnTo>
                  <a:lnTo>
                    <a:pt x="122304" y="213655"/>
                  </a:lnTo>
                  <a:lnTo>
                    <a:pt x="122327" y="166906"/>
                  </a:lnTo>
                  <a:lnTo>
                    <a:pt x="122334" y="125774"/>
                  </a:lnTo>
                  <a:lnTo>
                    <a:pt x="121278" y="87833"/>
                  </a:lnTo>
                  <a:lnTo>
                    <a:pt x="114136" y="41261"/>
                  </a:lnTo>
                  <a:lnTo>
                    <a:pt x="112846" y="0"/>
                  </a:lnTo>
                  <a:lnTo>
                    <a:pt x="112815" y="16031"/>
                  </a:lnTo>
                  <a:lnTo>
                    <a:pt x="126070" y="56762"/>
                  </a:lnTo>
                  <a:lnTo>
                    <a:pt x="131776" y="100769"/>
                  </a:lnTo>
                  <a:lnTo>
                    <a:pt x="139127" y="138750"/>
                  </a:lnTo>
                  <a:lnTo>
                    <a:pt x="148008" y="183048"/>
                  </a:lnTo>
                  <a:lnTo>
                    <a:pt x="156285" y="229687"/>
                  </a:lnTo>
                  <a:lnTo>
                    <a:pt x="160265" y="277020"/>
                  </a:lnTo>
                  <a:lnTo>
                    <a:pt x="166619" y="324558"/>
                  </a:lnTo>
                  <a:lnTo>
                    <a:pt x="168971" y="371099"/>
                  </a:lnTo>
                  <a:lnTo>
                    <a:pt x="170727" y="412171"/>
                  </a:lnTo>
                  <a:lnTo>
                    <a:pt x="176421" y="450093"/>
                  </a:lnTo>
                  <a:lnTo>
                    <a:pt x="179218" y="496234"/>
                  </a:lnTo>
                  <a:lnTo>
                    <a:pt x="179487" y="5118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SMARTInkShape-530"/>
            <p:cNvSpPr/>
            <p:nvPr>
              <p:custDataLst>
                <p:tags r:id="rId54"/>
              </p:custDataLst>
            </p:nvPr>
          </p:nvSpPr>
          <p:spPr>
            <a:xfrm>
              <a:off x="7981950" y="6049062"/>
              <a:ext cx="114019" cy="323164"/>
            </a:xfrm>
            <a:custGeom>
              <a:avLst/>
              <a:gdLst/>
              <a:ahLst/>
              <a:cxnLst/>
              <a:rect l="0" t="0" r="0" b="0"/>
              <a:pathLst>
                <a:path w="114019" h="323164">
                  <a:moveTo>
                    <a:pt x="0" y="170763"/>
                  </a:moveTo>
                  <a:lnTo>
                    <a:pt x="0" y="170763"/>
                  </a:lnTo>
                  <a:lnTo>
                    <a:pt x="0" y="161630"/>
                  </a:lnTo>
                  <a:lnTo>
                    <a:pt x="42617" y="119681"/>
                  </a:lnTo>
                  <a:lnTo>
                    <a:pt x="59665" y="107061"/>
                  </a:lnTo>
                  <a:lnTo>
                    <a:pt x="93034" y="61843"/>
                  </a:lnTo>
                  <a:lnTo>
                    <a:pt x="109472" y="40043"/>
                  </a:lnTo>
                  <a:lnTo>
                    <a:pt x="112154" y="31174"/>
                  </a:lnTo>
                  <a:lnTo>
                    <a:pt x="114018" y="7141"/>
                  </a:lnTo>
                  <a:lnTo>
                    <a:pt x="113054" y="4532"/>
                  </a:lnTo>
                  <a:lnTo>
                    <a:pt x="111353" y="2792"/>
                  </a:lnTo>
                  <a:lnTo>
                    <a:pt x="106640" y="859"/>
                  </a:lnTo>
                  <a:lnTo>
                    <a:pt x="101018" y="0"/>
                  </a:lnTo>
                  <a:lnTo>
                    <a:pt x="86846" y="4573"/>
                  </a:lnTo>
                  <a:lnTo>
                    <a:pt x="69641" y="16658"/>
                  </a:lnTo>
                  <a:lnTo>
                    <a:pt x="31200" y="56735"/>
                  </a:lnTo>
                  <a:lnTo>
                    <a:pt x="27150" y="62994"/>
                  </a:lnTo>
                  <a:lnTo>
                    <a:pt x="19592" y="102399"/>
                  </a:lnTo>
                  <a:lnTo>
                    <a:pt x="11827" y="144677"/>
                  </a:lnTo>
                  <a:lnTo>
                    <a:pt x="13029" y="178203"/>
                  </a:lnTo>
                  <a:lnTo>
                    <a:pt x="17861" y="217976"/>
                  </a:lnTo>
                  <a:lnTo>
                    <a:pt x="29255" y="263136"/>
                  </a:lnTo>
                  <a:lnTo>
                    <a:pt x="41410" y="290845"/>
                  </a:lnTo>
                  <a:lnTo>
                    <a:pt x="50507" y="301038"/>
                  </a:lnTo>
                  <a:lnTo>
                    <a:pt x="85725" y="32316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SMARTInkShape-531"/>
            <p:cNvSpPr/>
            <p:nvPr>
              <p:custDataLst>
                <p:tags r:id="rId55"/>
              </p:custDataLst>
            </p:nvPr>
          </p:nvSpPr>
          <p:spPr>
            <a:xfrm>
              <a:off x="8135202" y="6059627"/>
              <a:ext cx="103924" cy="312599"/>
            </a:xfrm>
            <a:custGeom>
              <a:avLst/>
              <a:gdLst/>
              <a:ahLst/>
              <a:cxnLst/>
              <a:rect l="0" t="0" r="0" b="0"/>
              <a:pathLst>
                <a:path w="103924" h="312599">
                  <a:moveTo>
                    <a:pt x="94398" y="17323"/>
                  </a:moveTo>
                  <a:lnTo>
                    <a:pt x="94398" y="17323"/>
                  </a:lnTo>
                  <a:lnTo>
                    <a:pt x="103912" y="26838"/>
                  </a:lnTo>
                  <a:lnTo>
                    <a:pt x="103923" y="17715"/>
                  </a:lnTo>
                  <a:lnTo>
                    <a:pt x="97377" y="9796"/>
                  </a:lnTo>
                  <a:lnTo>
                    <a:pt x="95722" y="4100"/>
                  </a:lnTo>
                  <a:lnTo>
                    <a:pt x="93164" y="2158"/>
                  </a:lnTo>
                  <a:lnTo>
                    <a:pt x="84678" y="0"/>
                  </a:lnTo>
                  <a:lnTo>
                    <a:pt x="80509" y="483"/>
                  </a:lnTo>
                  <a:lnTo>
                    <a:pt x="73056" y="3841"/>
                  </a:lnTo>
                  <a:lnTo>
                    <a:pt x="62910" y="11682"/>
                  </a:lnTo>
                  <a:lnTo>
                    <a:pt x="29720" y="58520"/>
                  </a:lnTo>
                  <a:lnTo>
                    <a:pt x="15418" y="99191"/>
                  </a:lnTo>
                  <a:lnTo>
                    <a:pt x="3459" y="141444"/>
                  </a:lnTo>
                  <a:lnTo>
                    <a:pt x="0" y="186637"/>
                  </a:lnTo>
                  <a:lnTo>
                    <a:pt x="2223" y="216715"/>
                  </a:lnTo>
                  <a:lnTo>
                    <a:pt x="15428" y="262773"/>
                  </a:lnTo>
                  <a:lnTo>
                    <a:pt x="25726" y="279373"/>
                  </a:lnTo>
                  <a:lnTo>
                    <a:pt x="48640" y="304590"/>
                  </a:lnTo>
                  <a:lnTo>
                    <a:pt x="58538" y="309039"/>
                  </a:lnTo>
                  <a:lnTo>
                    <a:pt x="94398" y="31259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SMARTInkShape-532"/>
            <p:cNvSpPr/>
            <p:nvPr>
              <p:custDataLst>
                <p:tags r:id="rId56"/>
              </p:custDataLst>
            </p:nvPr>
          </p:nvSpPr>
          <p:spPr>
            <a:xfrm>
              <a:off x="8305800" y="6067425"/>
              <a:ext cx="95251" cy="327857"/>
            </a:xfrm>
            <a:custGeom>
              <a:avLst/>
              <a:gdLst/>
              <a:ahLst/>
              <a:cxnLst/>
              <a:rect l="0" t="0" r="0" b="0"/>
              <a:pathLst>
                <a:path w="95251" h="327857">
                  <a:moveTo>
                    <a:pt x="0" y="38100"/>
                  </a:moveTo>
                  <a:lnTo>
                    <a:pt x="0" y="38100"/>
                  </a:lnTo>
                  <a:lnTo>
                    <a:pt x="0" y="80915"/>
                  </a:lnTo>
                  <a:lnTo>
                    <a:pt x="0" y="124446"/>
                  </a:lnTo>
                  <a:lnTo>
                    <a:pt x="6546" y="168594"/>
                  </a:lnTo>
                  <a:lnTo>
                    <a:pt x="11759" y="211808"/>
                  </a:lnTo>
                  <a:lnTo>
                    <a:pt x="22667" y="255739"/>
                  </a:lnTo>
                  <a:lnTo>
                    <a:pt x="27797" y="298966"/>
                  </a:lnTo>
                  <a:lnTo>
                    <a:pt x="28056" y="304086"/>
                  </a:lnTo>
                  <a:lnTo>
                    <a:pt x="25522" y="312596"/>
                  </a:lnTo>
                  <a:lnTo>
                    <a:pt x="21927" y="319907"/>
                  </a:lnTo>
                  <a:lnTo>
                    <a:pt x="19903" y="327856"/>
                  </a:lnTo>
                  <a:lnTo>
                    <a:pt x="19619" y="327579"/>
                  </a:lnTo>
                  <a:lnTo>
                    <a:pt x="19057" y="282116"/>
                  </a:lnTo>
                  <a:lnTo>
                    <a:pt x="19052" y="239602"/>
                  </a:lnTo>
                  <a:lnTo>
                    <a:pt x="24107" y="195260"/>
                  </a:lnTo>
                  <a:lnTo>
                    <a:pt x="27251" y="158279"/>
                  </a:lnTo>
                  <a:lnTo>
                    <a:pt x="33239" y="120510"/>
                  </a:lnTo>
                  <a:lnTo>
                    <a:pt x="51291" y="77427"/>
                  </a:lnTo>
                  <a:lnTo>
                    <a:pt x="69497" y="33793"/>
                  </a:lnTo>
                  <a:lnTo>
                    <a:pt x="85678" y="1063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SMARTInkShape-533"/>
            <p:cNvSpPr/>
            <p:nvPr>
              <p:custDataLst>
                <p:tags r:id="rId57"/>
              </p:custDataLst>
            </p:nvPr>
          </p:nvSpPr>
          <p:spPr>
            <a:xfrm>
              <a:off x="8500709" y="6106561"/>
              <a:ext cx="109892" cy="330240"/>
            </a:xfrm>
            <a:custGeom>
              <a:avLst/>
              <a:gdLst/>
              <a:ahLst/>
              <a:cxnLst/>
              <a:rect l="0" t="0" r="0" b="0"/>
              <a:pathLst>
                <a:path w="109892" h="330240">
                  <a:moveTo>
                    <a:pt x="5116" y="179939"/>
                  </a:moveTo>
                  <a:lnTo>
                    <a:pt x="5116" y="179939"/>
                  </a:lnTo>
                  <a:lnTo>
                    <a:pt x="10173" y="174883"/>
                  </a:lnTo>
                  <a:lnTo>
                    <a:pt x="12655" y="169578"/>
                  </a:lnTo>
                  <a:lnTo>
                    <a:pt x="25323" y="128734"/>
                  </a:lnTo>
                  <a:lnTo>
                    <a:pt x="45498" y="92279"/>
                  </a:lnTo>
                  <a:lnTo>
                    <a:pt x="57162" y="45095"/>
                  </a:lnTo>
                  <a:lnTo>
                    <a:pt x="62133" y="2461"/>
                  </a:lnTo>
                  <a:lnTo>
                    <a:pt x="61120" y="1295"/>
                  </a:lnTo>
                  <a:lnTo>
                    <a:pt x="57170" y="0"/>
                  </a:lnTo>
                  <a:lnTo>
                    <a:pt x="54635" y="1772"/>
                  </a:lnTo>
                  <a:lnTo>
                    <a:pt x="36754" y="26031"/>
                  </a:lnTo>
                  <a:lnTo>
                    <a:pt x="20976" y="66695"/>
                  </a:lnTo>
                  <a:lnTo>
                    <a:pt x="9347" y="111552"/>
                  </a:lnTo>
                  <a:lnTo>
                    <a:pt x="5311" y="148622"/>
                  </a:lnTo>
                  <a:lnTo>
                    <a:pt x="0" y="186418"/>
                  </a:lnTo>
                  <a:lnTo>
                    <a:pt x="3130" y="223369"/>
                  </a:lnTo>
                  <a:lnTo>
                    <a:pt x="7546" y="264835"/>
                  </a:lnTo>
                  <a:lnTo>
                    <a:pt x="18296" y="298543"/>
                  </a:lnTo>
                  <a:lnTo>
                    <a:pt x="27201" y="309558"/>
                  </a:lnTo>
                  <a:lnTo>
                    <a:pt x="50166" y="325252"/>
                  </a:lnTo>
                  <a:lnTo>
                    <a:pt x="63737" y="330239"/>
                  </a:lnTo>
                  <a:lnTo>
                    <a:pt x="73856" y="328583"/>
                  </a:lnTo>
                  <a:lnTo>
                    <a:pt x="109891" y="3132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SMARTInkShape-534"/>
            <p:cNvSpPr/>
            <p:nvPr>
              <p:custDataLst>
                <p:tags r:id="rId58"/>
              </p:custDataLst>
            </p:nvPr>
          </p:nvSpPr>
          <p:spPr>
            <a:xfrm>
              <a:off x="8696699" y="6134134"/>
              <a:ext cx="152027" cy="323817"/>
            </a:xfrm>
            <a:custGeom>
              <a:avLst/>
              <a:gdLst/>
              <a:ahLst/>
              <a:cxnLst/>
              <a:rect l="0" t="0" r="0" b="0"/>
              <a:pathLst>
                <a:path w="152027" h="323817">
                  <a:moveTo>
                    <a:pt x="85351" y="19016"/>
                  </a:moveTo>
                  <a:lnTo>
                    <a:pt x="85351" y="19016"/>
                  </a:lnTo>
                  <a:lnTo>
                    <a:pt x="85351" y="9525"/>
                  </a:lnTo>
                  <a:lnTo>
                    <a:pt x="77150" y="1293"/>
                  </a:lnTo>
                  <a:lnTo>
                    <a:pt x="67741" y="82"/>
                  </a:lnTo>
                  <a:lnTo>
                    <a:pt x="61672" y="0"/>
                  </a:lnTo>
                  <a:lnTo>
                    <a:pt x="60039" y="1047"/>
                  </a:lnTo>
                  <a:lnTo>
                    <a:pt x="58951" y="2804"/>
                  </a:lnTo>
                  <a:lnTo>
                    <a:pt x="58226" y="5032"/>
                  </a:lnTo>
                  <a:lnTo>
                    <a:pt x="28598" y="43196"/>
                  </a:lnTo>
                  <a:lnTo>
                    <a:pt x="9187" y="88127"/>
                  </a:lnTo>
                  <a:lnTo>
                    <a:pt x="2459" y="114988"/>
                  </a:lnTo>
                  <a:lnTo>
                    <a:pt x="0" y="161986"/>
                  </a:lnTo>
                  <a:lnTo>
                    <a:pt x="795" y="189436"/>
                  </a:lnTo>
                  <a:lnTo>
                    <a:pt x="12898" y="224837"/>
                  </a:lnTo>
                  <a:lnTo>
                    <a:pt x="22021" y="239220"/>
                  </a:lnTo>
                  <a:lnTo>
                    <a:pt x="36483" y="250185"/>
                  </a:lnTo>
                  <a:lnTo>
                    <a:pt x="49118" y="255080"/>
                  </a:lnTo>
                  <a:lnTo>
                    <a:pt x="59563" y="256530"/>
                  </a:lnTo>
                  <a:lnTo>
                    <a:pt x="61809" y="255675"/>
                  </a:lnTo>
                  <a:lnTo>
                    <a:pt x="63307" y="254047"/>
                  </a:lnTo>
                  <a:lnTo>
                    <a:pt x="66029" y="249416"/>
                  </a:lnTo>
                  <a:lnTo>
                    <a:pt x="70766" y="243829"/>
                  </a:lnTo>
                  <a:lnTo>
                    <a:pt x="73577" y="234997"/>
                  </a:lnTo>
                  <a:lnTo>
                    <a:pt x="77982" y="218124"/>
                  </a:lnTo>
                  <a:lnTo>
                    <a:pt x="82076" y="204875"/>
                  </a:lnTo>
                  <a:lnTo>
                    <a:pt x="84920" y="161280"/>
                  </a:lnTo>
                  <a:lnTo>
                    <a:pt x="85313" y="117945"/>
                  </a:lnTo>
                  <a:lnTo>
                    <a:pt x="84285" y="93199"/>
                  </a:lnTo>
                  <a:lnTo>
                    <a:pt x="77149" y="73562"/>
                  </a:lnTo>
                  <a:lnTo>
                    <a:pt x="76088" y="62520"/>
                  </a:lnTo>
                  <a:lnTo>
                    <a:pt x="75942" y="64104"/>
                  </a:lnTo>
                  <a:lnTo>
                    <a:pt x="76891" y="90343"/>
                  </a:lnTo>
                  <a:lnTo>
                    <a:pt x="85528" y="134700"/>
                  </a:lnTo>
                  <a:lnTo>
                    <a:pt x="92716" y="174511"/>
                  </a:lnTo>
                  <a:lnTo>
                    <a:pt x="99505" y="217771"/>
                  </a:lnTo>
                  <a:lnTo>
                    <a:pt x="114117" y="258959"/>
                  </a:lnTo>
                  <a:lnTo>
                    <a:pt x="123508" y="280610"/>
                  </a:lnTo>
                  <a:lnTo>
                    <a:pt x="152026" y="3238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SMARTInkShape-535"/>
            <p:cNvSpPr/>
            <p:nvPr>
              <p:custDataLst>
                <p:tags r:id="rId59"/>
              </p:custDataLst>
            </p:nvPr>
          </p:nvSpPr>
          <p:spPr>
            <a:xfrm>
              <a:off x="8963025" y="61245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SMARTInkShape-536"/>
            <p:cNvSpPr/>
            <p:nvPr>
              <p:custDataLst>
                <p:tags r:id="rId60"/>
              </p:custDataLst>
            </p:nvPr>
          </p:nvSpPr>
          <p:spPr>
            <a:xfrm>
              <a:off x="8873397" y="6181725"/>
              <a:ext cx="136647" cy="275623"/>
            </a:xfrm>
            <a:custGeom>
              <a:avLst/>
              <a:gdLst/>
              <a:ahLst/>
              <a:cxnLst/>
              <a:rect l="0" t="0" r="0" b="0"/>
              <a:pathLst>
                <a:path w="136647" h="275623">
                  <a:moveTo>
                    <a:pt x="32478" y="0"/>
                  </a:moveTo>
                  <a:lnTo>
                    <a:pt x="32478" y="0"/>
                  </a:lnTo>
                  <a:lnTo>
                    <a:pt x="32478" y="5057"/>
                  </a:lnTo>
                  <a:lnTo>
                    <a:pt x="29656" y="10361"/>
                  </a:lnTo>
                  <a:lnTo>
                    <a:pt x="16231" y="27627"/>
                  </a:lnTo>
                  <a:lnTo>
                    <a:pt x="679" y="62748"/>
                  </a:lnTo>
                  <a:lnTo>
                    <a:pt x="0" y="75866"/>
                  </a:lnTo>
                  <a:lnTo>
                    <a:pt x="3227" y="87693"/>
                  </a:lnTo>
                  <a:lnTo>
                    <a:pt x="13923" y="103909"/>
                  </a:lnTo>
                  <a:lnTo>
                    <a:pt x="19997" y="109682"/>
                  </a:lnTo>
                  <a:lnTo>
                    <a:pt x="66645" y="127377"/>
                  </a:lnTo>
                  <a:lnTo>
                    <a:pt x="110750" y="140605"/>
                  </a:lnTo>
                  <a:lnTo>
                    <a:pt x="119477" y="146452"/>
                  </a:lnTo>
                  <a:lnTo>
                    <a:pt x="130340" y="160751"/>
                  </a:lnTo>
                  <a:lnTo>
                    <a:pt x="135205" y="178393"/>
                  </a:lnTo>
                  <a:lnTo>
                    <a:pt x="136646" y="197026"/>
                  </a:lnTo>
                  <a:lnTo>
                    <a:pt x="134161" y="206806"/>
                  </a:lnTo>
                  <a:lnTo>
                    <a:pt x="115109" y="238720"/>
                  </a:lnTo>
                  <a:lnTo>
                    <a:pt x="86830" y="269352"/>
                  </a:lnTo>
                  <a:lnTo>
                    <a:pt x="77448" y="273171"/>
                  </a:lnTo>
                  <a:lnTo>
                    <a:pt x="59235" y="275622"/>
                  </a:lnTo>
                  <a:lnTo>
                    <a:pt x="52131" y="273134"/>
                  </a:lnTo>
                  <a:lnTo>
                    <a:pt x="42003" y="2667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SMARTInkShape-537"/>
            <p:cNvSpPr/>
            <p:nvPr>
              <p:custDataLst>
                <p:tags r:id="rId61"/>
              </p:custDataLst>
            </p:nvPr>
          </p:nvSpPr>
          <p:spPr>
            <a:xfrm>
              <a:off x="9105900" y="6219825"/>
              <a:ext cx="9526" cy="180976"/>
            </a:xfrm>
            <a:custGeom>
              <a:avLst/>
              <a:gdLst/>
              <a:ahLst/>
              <a:cxnLst/>
              <a:rect l="0" t="0" r="0" b="0"/>
              <a:pathLst>
                <a:path w="9526" h="180976">
                  <a:moveTo>
                    <a:pt x="9525" y="0"/>
                  </a:moveTo>
                  <a:lnTo>
                    <a:pt x="9525" y="0"/>
                  </a:lnTo>
                  <a:lnTo>
                    <a:pt x="9525" y="42815"/>
                  </a:lnTo>
                  <a:lnTo>
                    <a:pt x="9525" y="86346"/>
                  </a:lnTo>
                  <a:lnTo>
                    <a:pt x="8467" y="122889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SMARTInkShape-538"/>
            <p:cNvSpPr/>
            <p:nvPr>
              <p:custDataLst>
                <p:tags r:id="rId62"/>
              </p:custDataLst>
            </p:nvPr>
          </p:nvSpPr>
          <p:spPr>
            <a:xfrm>
              <a:off x="9124950" y="59626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SMARTInkShape-539"/>
            <p:cNvSpPr/>
            <p:nvPr>
              <p:custDataLst>
                <p:tags r:id="rId63"/>
              </p:custDataLst>
            </p:nvPr>
          </p:nvSpPr>
          <p:spPr>
            <a:xfrm>
              <a:off x="9241269" y="6139898"/>
              <a:ext cx="169432" cy="287570"/>
            </a:xfrm>
            <a:custGeom>
              <a:avLst/>
              <a:gdLst/>
              <a:ahLst/>
              <a:cxnLst/>
              <a:rect l="0" t="0" r="0" b="0"/>
              <a:pathLst>
                <a:path w="169432" h="287570">
                  <a:moveTo>
                    <a:pt x="17031" y="51352"/>
                  </a:moveTo>
                  <a:lnTo>
                    <a:pt x="17031" y="51352"/>
                  </a:lnTo>
                  <a:lnTo>
                    <a:pt x="17031" y="93184"/>
                  </a:lnTo>
                  <a:lnTo>
                    <a:pt x="17031" y="137568"/>
                  </a:lnTo>
                  <a:lnTo>
                    <a:pt x="17031" y="184766"/>
                  </a:lnTo>
                  <a:lnTo>
                    <a:pt x="17031" y="224796"/>
                  </a:lnTo>
                  <a:lnTo>
                    <a:pt x="18090" y="240622"/>
                  </a:lnTo>
                  <a:lnTo>
                    <a:pt x="22519" y="255481"/>
                  </a:lnTo>
                  <a:lnTo>
                    <a:pt x="17113" y="287569"/>
                  </a:lnTo>
                  <a:lnTo>
                    <a:pt x="17056" y="283855"/>
                  </a:lnTo>
                  <a:lnTo>
                    <a:pt x="14220" y="278865"/>
                  </a:lnTo>
                  <a:lnTo>
                    <a:pt x="11982" y="276052"/>
                  </a:lnTo>
                  <a:lnTo>
                    <a:pt x="9495" y="267282"/>
                  </a:lnTo>
                  <a:lnTo>
                    <a:pt x="5274" y="250445"/>
                  </a:lnTo>
                  <a:lnTo>
                    <a:pt x="1222" y="236147"/>
                  </a:lnTo>
                  <a:lnTo>
                    <a:pt x="0" y="205354"/>
                  </a:lnTo>
                  <a:lnTo>
                    <a:pt x="5709" y="163146"/>
                  </a:lnTo>
                  <a:lnTo>
                    <a:pt x="12208" y="119414"/>
                  </a:lnTo>
                  <a:lnTo>
                    <a:pt x="31287" y="73655"/>
                  </a:lnTo>
                  <a:lnTo>
                    <a:pt x="50300" y="43849"/>
                  </a:lnTo>
                  <a:lnTo>
                    <a:pt x="94656" y="4868"/>
                  </a:lnTo>
                  <a:lnTo>
                    <a:pt x="100531" y="1312"/>
                  </a:lnTo>
                  <a:lnTo>
                    <a:pt x="105506" y="0"/>
                  </a:lnTo>
                  <a:lnTo>
                    <a:pt x="109881" y="185"/>
                  </a:lnTo>
                  <a:lnTo>
                    <a:pt x="117564" y="3211"/>
                  </a:lnTo>
                  <a:lnTo>
                    <a:pt x="124507" y="8084"/>
                  </a:lnTo>
                  <a:lnTo>
                    <a:pt x="134366" y="21834"/>
                  </a:lnTo>
                  <a:lnTo>
                    <a:pt x="150362" y="62007"/>
                  </a:lnTo>
                  <a:lnTo>
                    <a:pt x="165196" y="108651"/>
                  </a:lnTo>
                  <a:lnTo>
                    <a:pt x="168874" y="156147"/>
                  </a:lnTo>
                  <a:lnTo>
                    <a:pt x="169358" y="200932"/>
                  </a:lnTo>
                  <a:lnTo>
                    <a:pt x="169431" y="24185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SMARTInkShape-540"/>
            <p:cNvSpPr/>
            <p:nvPr>
              <p:custDataLst>
                <p:tags r:id="rId64"/>
              </p:custDataLst>
            </p:nvPr>
          </p:nvSpPr>
          <p:spPr>
            <a:xfrm>
              <a:off x="9382125" y="6106262"/>
              <a:ext cx="254069" cy="577669"/>
            </a:xfrm>
            <a:custGeom>
              <a:avLst/>
              <a:gdLst/>
              <a:ahLst/>
              <a:cxnLst/>
              <a:rect l="0" t="0" r="0" b="0"/>
              <a:pathLst>
                <a:path w="254069" h="577669">
                  <a:moveTo>
                    <a:pt x="200025" y="94513"/>
                  </a:moveTo>
                  <a:lnTo>
                    <a:pt x="200025" y="94513"/>
                  </a:lnTo>
                  <a:lnTo>
                    <a:pt x="200025" y="72123"/>
                  </a:lnTo>
                  <a:lnTo>
                    <a:pt x="202847" y="65865"/>
                  </a:lnTo>
                  <a:lnTo>
                    <a:pt x="206571" y="59555"/>
                  </a:lnTo>
                  <a:lnTo>
                    <a:pt x="208962" y="46882"/>
                  </a:lnTo>
                  <a:lnTo>
                    <a:pt x="209434" y="34186"/>
                  </a:lnTo>
                  <a:lnTo>
                    <a:pt x="208414" y="32070"/>
                  </a:lnTo>
                  <a:lnTo>
                    <a:pt x="206676" y="30660"/>
                  </a:lnTo>
                  <a:lnTo>
                    <a:pt x="201923" y="28034"/>
                  </a:lnTo>
                  <a:lnTo>
                    <a:pt x="193297" y="21663"/>
                  </a:lnTo>
                  <a:lnTo>
                    <a:pt x="184038" y="19305"/>
                  </a:lnTo>
                  <a:lnTo>
                    <a:pt x="177750" y="18754"/>
                  </a:lnTo>
                  <a:lnTo>
                    <a:pt x="168606" y="24153"/>
                  </a:lnTo>
                  <a:lnTo>
                    <a:pt x="126834" y="63105"/>
                  </a:lnTo>
                  <a:lnTo>
                    <a:pt x="102626" y="102381"/>
                  </a:lnTo>
                  <a:lnTo>
                    <a:pt x="89377" y="138988"/>
                  </a:lnTo>
                  <a:lnTo>
                    <a:pt x="80718" y="173473"/>
                  </a:lnTo>
                  <a:lnTo>
                    <a:pt x="84829" y="192815"/>
                  </a:lnTo>
                  <a:lnTo>
                    <a:pt x="93669" y="214558"/>
                  </a:lnTo>
                  <a:lnTo>
                    <a:pt x="104894" y="222275"/>
                  </a:lnTo>
                  <a:lnTo>
                    <a:pt x="116570" y="226207"/>
                  </a:lnTo>
                  <a:lnTo>
                    <a:pt x="120047" y="225701"/>
                  </a:lnTo>
                  <a:lnTo>
                    <a:pt x="126732" y="222316"/>
                  </a:lnTo>
                  <a:lnTo>
                    <a:pt x="136446" y="214460"/>
                  </a:lnTo>
                  <a:lnTo>
                    <a:pt x="165291" y="169046"/>
                  </a:lnTo>
                  <a:lnTo>
                    <a:pt x="183758" y="122869"/>
                  </a:lnTo>
                  <a:lnTo>
                    <a:pt x="202795" y="75434"/>
                  </a:lnTo>
                  <a:lnTo>
                    <a:pt x="214251" y="49702"/>
                  </a:lnTo>
                  <a:lnTo>
                    <a:pt x="218793" y="7659"/>
                  </a:lnTo>
                  <a:lnTo>
                    <a:pt x="217829" y="4860"/>
                  </a:lnTo>
                  <a:lnTo>
                    <a:pt x="216128" y="2995"/>
                  </a:lnTo>
                  <a:lnTo>
                    <a:pt x="210849" y="0"/>
                  </a:lnTo>
                  <a:lnTo>
                    <a:pt x="209600" y="37887"/>
                  </a:lnTo>
                  <a:lnTo>
                    <a:pt x="209557" y="84390"/>
                  </a:lnTo>
                  <a:lnTo>
                    <a:pt x="210610" y="121735"/>
                  </a:lnTo>
                  <a:lnTo>
                    <a:pt x="216097" y="165844"/>
                  </a:lnTo>
                  <a:lnTo>
                    <a:pt x="219251" y="212427"/>
                  </a:lnTo>
                  <a:lnTo>
                    <a:pt x="226417" y="259743"/>
                  </a:lnTo>
                  <a:lnTo>
                    <a:pt x="235244" y="307277"/>
                  </a:lnTo>
                  <a:lnTo>
                    <a:pt x="243504" y="354875"/>
                  </a:lnTo>
                  <a:lnTo>
                    <a:pt x="247480" y="401433"/>
                  </a:lnTo>
                  <a:lnTo>
                    <a:pt x="253833" y="442510"/>
                  </a:lnTo>
                  <a:lnTo>
                    <a:pt x="254068" y="480433"/>
                  </a:lnTo>
                  <a:lnTo>
                    <a:pt x="239079" y="522229"/>
                  </a:lnTo>
                  <a:lnTo>
                    <a:pt x="231141" y="540725"/>
                  </a:lnTo>
                  <a:lnTo>
                    <a:pt x="214771" y="561981"/>
                  </a:lnTo>
                  <a:lnTo>
                    <a:pt x="202698" y="571446"/>
                  </a:lnTo>
                  <a:lnTo>
                    <a:pt x="190277" y="576358"/>
                  </a:lnTo>
                  <a:lnTo>
                    <a:pt x="184001" y="577668"/>
                  </a:lnTo>
                  <a:lnTo>
                    <a:pt x="160000" y="574455"/>
                  </a:lnTo>
                  <a:lnTo>
                    <a:pt x="137837" y="561744"/>
                  </a:lnTo>
                  <a:lnTo>
                    <a:pt x="90339" y="517878"/>
                  </a:lnTo>
                  <a:lnTo>
                    <a:pt x="64843" y="477453"/>
                  </a:lnTo>
                  <a:lnTo>
                    <a:pt x="45696" y="437797"/>
                  </a:lnTo>
                  <a:lnTo>
                    <a:pt x="19717" y="390658"/>
                  </a:lnTo>
                  <a:lnTo>
                    <a:pt x="2880" y="359304"/>
                  </a:lnTo>
                  <a:lnTo>
                    <a:pt x="0" y="3326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SMARTInkShape-541"/>
            <p:cNvSpPr/>
            <p:nvPr>
              <p:custDataLst>
                <p:tags r:id="rId65"/>
              </p:custDataLst>
            </p:nvPr>
          </p:nvSpPr>
          <p:spPr>
            <a:xfrm>
              <a:off x="9810750" y="6048375"/>
              <a:ext cx="304801" cy="47626"/>
            </a:xfrm>
            <a:custGeom>
              <a:avLst/>
              <a:gdLst/>
              <a:ahLst/>
              <a:cxnLst/>
              <a:rect l="0" t="0" r="0" b="0"/>
              <a:pathLst>
                <a:path w="304801" h="47626">
                  <a:moveTo>
                    <a:pt x="0" y="47625"/>
                  </a:moveTo>
                  <a:lnTo>
                    <a:pt x="0" y="47625"/>
                  </a:lnTo>
                  <a:lnTo>
                    <a:pt x="5057" y="47625"/>
                  </a:lnTo>
                  <a:lnTo>
                    <a:pt x="10361" y="44803"/>
                  </a:lnTo>
                  <a:lnTo>
                    <a:pt x="16247" y="41079"/>
                  </a:lnTo>
                  <a:lnTo>
                    <a:pt x="26568" y="38983"/>
                  </a:lnTo>
                  <a:lnTo>
                    <a:pt x="69752" y="35330"/>
                  </a:lnTo>
                  <a:lnTo>
                    <a:pt x="110440" y="29909"/>
                  </a:lnTo>
                  <a:lnTo>
                    <a:pt x="151637" y="22293"/>
                  </a:lnTo>
                  <a:lnTo>
                    <a:pt x="190349" y="19690"/>
                  </a:lnTo>
                  <a:lnTo>
                    <a:pt x="228571" y="14120"/>
                  </a:lnTo>
                  <a:lnTo>
                    <a:pt x="266694" y="9375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SMARTInkShape-542"/>
            <p:cNvSpPr/>
            <p:nvPr>
              <p:custDataLst>
                <p:tags r:id="rId66"/>
              </p:custDataLst>
            </p:nvPr>
          </p:nvSpPr>
          <p:spPr>
            <a:xfrm>
              <a:off x="9953625" y="6086475"/>
              <a:ext cx="38101" cy="342901"/>
            </a:xfrm>
            <a:custGeom>
              <a:avLst/>
              <a:gdLst/>
              <a:ahLst/>
              <a:cxnLst/>
              <a:rect l="0" t="0" r="0" b="0"/>
              <a:pathLst>
                <a:path w="38101" h="342901">
                  <a:moveTo>
                    <a:pt x="38100" y="0"/>
                  </a:moveTo>
                  <a:lnTo>
                    <a:pt x="38100" y="0"/>
                  </a:lnTo>
                  <a:lnTo>
                    <a:pt x="38100" y="13257"/>
                  </a:lnTo>
                  <a:lnTo>
                    <a:pt x="28400" y="58809"/>
                  </a:lnTo>
                  <a:lnTo>
                    <a:pt x="21210" y="98400"/>
                  </a:lnTo>
                  <a:lnTo>
                    <a:pt x="16869" y="134283"/>
                  </a:lnTo>
                  <a:lnTo>
                    <a:pt x="11700" y="171727"/>
                  </a:lnTo>
                  <a:lnTo>
                    <a:pt x="9955" y="217248"/>
                  </a:lnTo>
                  <a:lnTo>
                    <a:pt x="3063" y="263360"/>
                  </a:lnTo>
                  <a:lnTo>
                    <a:pt x="605" y="304140"/>
                  </a:lnTo>
                  <a:lnTo>
                    <a:pt x="0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SMARTInkShape-543"/>
            <p:cNvSpPr/>
            <p:nvPr>
              <p:custDataLst>
                <p:tags r:id="rId67"/>
              </p:custDataLst>
            </p:nvPr>
          </p:nvSpPr>
          <p:spPr>
            <a:xfrm>
              <a:off x="10144125" y="6162675"/>
              <a:ext cx="37675" cy="323851"/>
            </a:xfrm>
            <a:custGeom>
              <a:avLst/>
              <a:gdLst/>
              <a:ahLst/>
              <a:cxnLst/>
              <a:rect l="0" t="0" r="0" b="0"/>
              <a:pathLst>
                <a:path w="37675" h="323851">
                  <a:moveTo>
                    <a:pt x="19050" y="0"/>
                  </a:moveTo>
                  <a:lnTo>
                    <a:pt x="19050" y="0"/>
                  </a:lnTo>
                  <a:lnTo>
                    <a:pt x="20108" y="15209"/>
                  </a:lnTo>
                  <a:lnTo>
                    <a:pt x="26591" y="44240"/>
                  </a:lnTo>
                  <a:lnTo>
                    <a:pt x="33238" y="90112"/>
                  </a:lnTo>
                  <a:lnTo>
                    <a:pt x="36661" y="127359"/>
                  </a:lnTo>
                  <a:lnTo>
                    <a:pt x="37674" y="165206"/>
                  </a:lnTo>
                  <a:lnTo>
                    <a:pt x="32917" y="203232"/>
                  </a:lnTo>
                  <a:lnTo>
                    <a:pt x="29861" y="241309"/>
                  </a:lnTo>
                  <a:lnTo>
                    <a:pt x="22284" y="283439"/>
                  </a:lnTo>
                  <a:lnTo>
                    <a:pt x="18950" y="305291"/>
                  </a:lnTo>
                  <a:lnTo>
                    <a:pt x="10975" y="321197"/>
                  </a:lnTo>
                  <a:lnTo>
                    <a:pt x="9434" y="322082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SMARTInkShape-544"/>
            <p:cNvSpPr/>
            <p:nvPr>
              <p:custDataLst>
                <p:tags r:id="rId68"/>
              </p:custDataLst>
            </p:nvPr>
          </p:nvSpPr>
          <p:spPr>
            <a:xfrm>
              <a:off x="10153650" y="6048375"/>
              <a:ext cx="209551" cy="66676"/>
            </a:xfrm>
            <a:custGeom>
              <a:avLst/>
              <a:gdLst/>
              <a:ahLst/>
              <a:cxnLst/>
              <a:rect l="0" t="0" r="0" b="0"/>
              <a:pathLst>
                <a:path w="209551" h="66676">
                  <a:moveTo>
                    <a:pt x="0" y="66675"/>
                  </a:moveTo>
                  <a:lnTo>
                    <a:pt x="0" y="66675"/>
                  </a:lnTo>
                  <a:lnTo>
                    <a:pt x="0" y="57542"/>
                  </a:lnTo>
                  <a:lnTo>
                    <a:pt x="17304" y="40927"/>
                  </a:lnTo>
                  <a:lnTo>
                    <a:pt x="45056" y="25354"/>
                  </a:lnTo>
                  <a:lnTo>
                    <a:pt x="89993" y="12873"/>
                  </a:lnTo>
                  <a:lnTo>
                    <a:pt x="136703" y="3273"/>
                  </a:lnTo>
                  <a:lnTo>
                    <a:pt x="182132" y="287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SMARTInkShape-545"/>
            <p:cNvSpPr/>
            <p:nvPr>
              <p:custDataLst>
                <p:tags r:id="rId69"/>
              </p:custDataLst>
            </p:nvPr>
          </p:nvSpPr>
          <p:spPr>
            <a:xfrm>
              <a:off x="10182225" y="6210300"/>
              <a:ext cx="152401" cy="28576"/>
            </a:xfrm>
            <a:custGeom>
              <a:avLst/>
              <a:gdLst/>
              <a:ahLst/>
              <a:cxnLst/>
              <a:rect l="0" t="0" r="0" b="0"/>
              <a:pathLst>
                <a:path w="15240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10361" y="25753"/>
                  </a:lnTo>
                  <a:lnTo>
                    <a:pt x="13257" y="23519"/>
                  </a:lnTo>
                  <a:lnTo>
                    <a:pt x="22120" y="21036"/>
                  </a:lnTo>
                  <a:lnTo>
                    <a:pt x="39009" y="16816"/>
                  </a:lnTo>
                  <a:lnTo>
                    <a:pt x="57420" y="11685"/>
                  </a:lnTo>
                  <a:lnTo>
                    <a:pt x="95275" y="6893"/>
                  </a:lnTo>
                  <a:lnTo>
                    <a:pt x="114307" y="2043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SMARTInkShape-546"/>
            <p:cNvSpPr/>
            <p:nvPr>
              <p:custDataLst>
                <p:tags r:id="rId70"/>
              </p:custDataLst>
            </p:nvPr>
          </p:nvSpPr>
          <p:spPr>
            <a:xfrm>
              <a:off x="10163175" y="6343650"/>
              <a:ext cx="152401" cy="95251"/>
            </a:xfrm>
            <a:custGeom>
              <a:avLst/>
              <a:gdLst/>
              <a:ahLst/>
              <a:cxnLst/>
              <a:rect l="0" t="0" r="0" b="0"/>
              <a:pathLst>
                <a:path w="152401" h="95251">
                  <a:moveTo>
                    <a:pt x="0" y="95250"/>
                  </a:moveTo>
                  <a:lnTo>
                    <a:pt x="0" y="95250"/>
                  </a:lnTo>
                  <a:lnTo>
                    <a:pt x="5057" y="95250"/>
                  </a:lnTo>
                  <a:lnTo>
                    <a:pt x="6546" y="94192"/>
                  </a:lnTo>
                  <a:lnTo>
                    <a:pt x="7541" y="92428"/>
                  </a:lnTo>
                  <a:lnTo>
                    <a:pt x="8202" y="90194"/>
                  </a:lnTo>
                  <a:lnTo>
                    <a:pt x="9700" y="88704"/>
                  </a:lnTo>
                  <a:lnTo>
                    <a:pt x="14188" y="87049"/>
                  </a:lnTo>
                  <a:lnTo>
                    <a:pt x="31593" y="83077"/>
                  </a:lnTo>
                  <a:lnTo>
                    <a:pt x="60722" y="68443"/>
                  </a:lnTo>
                  <a:lnTo>
                    <a:pt x="104800" y="35846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SMARTInkShape-547"/>
            <p:cNvSpPr/>
            <p:nvPr>
              <p:custDataLst>
                <p:tags r:id="rId71"/>
              </p:custDataLst>
            </p:nvPr>
          </p:nvSpPr>
          <p:spPr>
            <a:xfrm>
              <a:off x="10439400" y="5915025"/>
              <a:ext cx="228601" cy="723901"/>
            </a:xfrm>
            <a:custGeom>
              <a:avLst/>
              <a:gdLst/>
              <a:ahLst/>
              <a:cxnLst/>
              <a:rect l="0" t="0" r="0" b="0"/>
              <a:pathLst>
                <a:path w="228601" h="723901">
                  <a:moveTo>
                    <a:pt x="228600" y="0"/>
                  </a:moveTo>
                  <a:lnTo>
                    <a:pt x="228600" y="0"/>
                  </a:lnTo>
                  <a:lnTo>
                    <a:pt x="228600" y="5057"/>
                  </a:lnTo>
                  <a:lnTo>
                    <a:pt x="225778" y="10361"/>
                  </a:lnTo>
                  <a:lnTo>
                    <a:pt x="223543" y="13257"/>
                  </a:lnTo>
                  <a:lnTo>
                    <a:pt x="216841" y="52193"/>
                  </a:lnTo>
                  <a:lnTo>
                    <a:pt x="206066" y="89901"/>
                  </a:lnTo>
                  <a:lnTo>
                    <a:pt x="189468" y="137409"/>
                  </a:lnTo>
                  <a:lnTo>
                    <a:pt x="177341" y="173255"/>
                  </a:lnTo>
                  <a:lnTo>
                    <a:pt x="164895" y="210352"/>
                  </a:lnTo>
                  <a:lnTo>
                    <a:pt x="152309" y="250829"/>
                  </a:lnTo>
                  <a:lnTo>
                    <a:pt x="138601" y="292454"/>
                  </a:lnTo>
                  <a:lnTo>
                    <a:pt x="121925" y="332122"/>
                  </a:lnTo>
                  <a:lnTo>
                    <a:pt x="106753" y="370918"/>
                  </a:lnTo>
                  <a:lnTo>
                    <a:pt x="92955" y="409327"/>
                  </a:lnTo>
                  <a:lnTo>
                    <a:pt x="79766" y="447565"/>
                  </a:lnTo>
                  <a:lnTo>
                    <a:pt x="69672" y="482904"/>
                  </a:lnTo>
                  <a:lnTo>
                    <a:pt x="55215" y="529727"/>
                  </a:lnTo>
                  <a:lnTo>
                    <a:pt x="40349" y="573234"/>
                  </a:lnTo>
                  <a:lnTo>
                    <a:pt x="29242" y="613994"/>
                  </a:lnTo>
                  <a:lnTo>
                    <a:pt x="21064" y="661268"/>
                  </a:lnTo>
                  <a:lnTo>
                    <a:pt x="0" y="723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SMARTInkShape-548"/>
            <p:cNvSpPr/>
            <p:nvPr>
              <p:custDataLst>
                <p:tags r:id="rId72"/>
              </p:custDataLst>
            </p:nvPr>
          </p:nvSpPr>
          <p:spPr>
            <a:xfrm>
              <a:off x="10715625" y="5991225"/>
              <a:ext cx="266701" cy="66676"/>
            </a:xfrm>
            <a:custGeom>
              <a:avLst/>
              <a:gdLst/>
              <a:ahLst/>
              <a:cxnLst/>
              <a:rect l="0" t="0" r="0" b="0"/>
              <a:pathLst>
                <a:path w="266701" h="66676">
                  <a:moveTo>
                    <a:pt x="0" y="66675"/>
                  </a:moveTo>
                  <a:lnTo>
                    <a:pt x="0" y="66675"/>
                  </a:lnTo>
                  <a:lnTo>
                    <a:pt x="0" y="57542"/>
                  </a:lnTo>
                  <a:lnTo>
                    <a:pt x="46549" y="49616"/>
                  </a:lnTo>
                  <a:lnTo>
                    <a:pt x="87895" y="41341"/>
                  </a:lnTo>
                  <a:lnTo>
                    <a:pt x="128761" y="35918"/>
                  </a:lnTo>
                  <a:lnTo>
                    <a:pt x="167957" y="24969"/>
                  </a:lnTo>
                  <a:lnTo>
                    <a:pt x="207801" y="13673"/>
                  </a:lnTo>
                  <a:lnTo>
                    <a:pt x="2667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SMARTInkShape-549"/>
            <p:cNvSpPr/>
            <p:nvPr>
              <p:custDataLst>
                <p:tags r:id="rId73"/>
              </p:custDataLst>
            </p:nvPr>
          </p:nvSpPr>
          <p:spPr>
            <a:xfrm>
              <a:off x="10810875" y="6038850"/>
              <a:ext cx="19051" cy="342901"/>
            </a:xfrm>
            <a:custGeom>
              <a:avLst/>
              <a:gdLst/>
              <a:ahLst/>
              <a:cxnLst/>
              <a:rect l="0" t="0" r="0" b="0"/>
              <a:pathLst>
                <a:path w="19051" h="342901">
                  <a:moveTo>
                    <a:pt x="0" y="0"/>
                  </a:moveTo>
                  <a:lnTo>
                    <a:pt x="0" y="0"/>
                  </a:lnTo>
                  <a:lnTo>
                    <a:pt x="0" y="40719"/>
                  </a:lnTo>
                  <a:lnTo>
                    <a:pt x="0" y="79539"/>
                  </a:lnTo>
                  <a:lnTo>
                    <a:pt x="0" y="122603"/>
                  </a:lnTo>
                  <a:lnTo>
                    <a:pt x="6546" y="168229"/>
                  </a:lnTo>
                  <a:lnTo>
                    <a:pt x="8937" y="211736"/>
                  </a:lnTo>
                  <a:lnTo>
                    <a:pt x="9409" y="255725"/>
                  </a:lnTo>
                  <a:lnTo>
                    <a:pt x="9509" y="297070"/>
                  </a:lnTo>
                  <a:lnTo>
                    <a:pt x="9523" y="323617"/>
                  </a:lnTo>
                  <a:lnTo>
                    <a:pt x="12346" y="331860"/>
                  </a:lnTo>
                  <a:lnTo>
                    <a:pt x="19050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SMARTInkShape-550"/>
            <p:cNvSpPr/>
            <p:nvPr>
              <p:custDataLst>
                <p:tags r:id="rId74"/>
              </p:custDataLst>
            </p:nvPr>
          </p:nvSpPr>
          <p:spPr>
            <a:xfrm>
              <a:off x="10877550" y="6087769"/>
              <a:ext cx="457201" cy="320331"/>
            </a:xfrm>
            <a:custGeom>
              <a:avLst/>
              <a:gdLst/>
              <a:ahLst/>
              <a:cxnLst/>
              <a:rect l="0" t="0" r="0" b="0"/>
              <a:pathLst>
                <a:path w="457201" h="320331">
                  <a:moveTo>
                    <a:pt x="0" y="189206"/>
                  </a:moveTo>
                  <a:lnTo>
                    <a:pt x="0" y="189206"/>
                  </a:lnTo>
                  <a:lnTo>
                    <a:pt x="0" y="184150"/>
                  </a:lnTo>
                  <a:lnTo>
                    <a:pt x="1058" y="182660"/>
                  </a:lnTo>
                  <a:lnTo>
                    <a:pt x="2823" y="181667"/>
                  </a:lnTo>
                  <a:lnTo>
                    <a:pt x="5057" y="181005"/>
                  </a:lnTo>
                  <a:lnTo>
                    <a:pt x="19298" y="169494"/>
                  </a:lnTo>
                  <a:lnTo>
                    <a:pt x="22391" y="166540"/>
                  </a:lnTo>
                  <a:lnTo>
                    <a:pt x="69348" y="138184"/>
                  </a:lnTo>
                  <a:lnTo>
                    <a:pt x="114271" y="105640"/>
                  </a:lnTo>
                  <a:lnTo>
                    <a:pt x="125929" y="97032"/>
                  </a:lnTo>
                  <a:lnTo>
                    <a:pt x="155409" y="57579"/>
                  </a:lnTo>
                  <a:lnTo>
                    <a:pt x="161353" y="39117"/>
                  </a:lnTo>
                  <a:lnTo>
                    <a:pt x="158848" y="35012"/>
                  </a:lnTo>
                  <a:lnTo>
                    <a:pt x="156699" y="32435"/>
                  </a:lnTo>
                  <a:lnTo>
                    <a:pt x="148667" y="29572"/>
                  </a:lnTo>
                  <a:lnTo>
                    <a:pt x="143561" y="28808"/>
                  </a:lnTo>
                  <a:lnTo>
                    <a:pt x="135066" y="30782"/>
                  </a:lnTo>
                  <a:lnTo>
                    <a:pt x="97968" y="54767"/>
                  </a:lnTo>
                  <a:lnTo>
                    <a:pt x="79240" y="77406"/>
                  </a:lnTo>
                  <a:lnTo>
                    <a:pt x="60496" y="121104"/>
                  </a:lnTo>
                  <a:lnTo>
                    <a:pt x="44618" y="157974"/>
                  </a:lnTo>
                  <a:lnTo>
                    <a:pt x="33799" y="195709"/>
                  </a:lnTo>
                  <a:lnTo>
                    <a:pt x="30122" y="232643"/>
                  </a:lnTo>
                  <a:lnTo>
                    <a:pt x="31703" y="274104"/>
                  </a:lnTo>
                  <a:lnTo>
                    <a:pt x="39027" y="297616"/>
                  </a:lnTo>
                  <a:lnTo>
                    <a:pt x="50983" y="315043"/>
                  </a:lnTo>
                  <a:lnTo>
                    <a:pt x="60054" y="319217"/>
                  </a:lnTo>
                  <a:lnTo>
                    <a:pt x="65436" y="320330"/>
                  </a:lnTo>
                  <a:lnTo>
                    <a:pt x="77060" y="318745"/>
                  </a:lnTo>
                  <a:lnTo>
                    <a:pt x="101771" y="309103"/>
                  </a:lnTo>
                  <a:lnTo>
                    <a:pt x="144771" y="277483"/>
                  </a:lnTo>
                  <a:lnTo>
                    <a:pt x="173745" y="237374"/>
                  </a:lnTo>
                  <a:lnTo>
                    <a:pt x="192357" y="201126"/>
                  </a:lnTo>
                  <a:lnTo>
                    <a:pt x="206101" y="163575"/>
                  </a:lnTo>
                  <a:lnTo>
                    <a:pt x="222052" y="125638"/>
                  </a:lnTo>
                  <a:lnTo>
                    <a:pt x="232893" y="88644"/>
                  </a:lnTo>
                  <a:lnTo>
                    <a:pt x="239914" y="47163"/>
                  </a:lnTo>
                  <a:lnTo>
                    <a:pt x="247517" y="0"/>
                  </a:lnTo>
                  <a:lnTo>
                    <a:pt x="247645" y="38777"/>
                  </a:lnTo>
                  <a:lnTo>
                    <a:pt x="247648" y="80351"/>
                  </a:lnTo>
                  <a:lnTo>
                    <a:pt x="247650" y="116854"/>
                  </a:lnTo>
                  <a:lnTo>
                    <a:pt x="252707" y="154480"/>
                  </a:lnTo>
                  <a:lnTo>
                    <a:pt x="255852" y="192440"/>
                  </a:lnTo>
                  <a:lnTo>
                    <a:pt x="263460" y="235588"/>
                  </a:lnTo>
                  <a:lnTo>
                    <a:pt x="266511" y="282711"/>
                  </a:lnTo>
                  <a:lnTo>
                    <a:pt x="266675" y="297984"/>
                  </a:lnTo>
                  <a:lnTo>
                    <a:pt x="266700" y="252660"/>
                  </a:lnTo>
                  <a:lnTo>
                    <a:pt x="266700" y="212088"/>
                  </a:lnTo>
                  <a:lnTo>
                    <a:pt x="271757" y="170704"/>
                  </a:lnTo>
                  <a:lnTo>
                    <a:pt x="279957" y="129984"/>
                  </a:lnTo>
                  <a:lnTo>
                    <a:pt x="286722" y="86962"/>
                  </a:lnTo>
                  <a:lnTo>
                    <a:pt x="303993" y="52320"/>
                  </a:lnTo>
                  <a:lnTo>
                    <a:pt x="306378" y="50324"/>
                  </a:lnTo>
                  <a:lnTo>
                    <a:pt x="309028" y="48992"/>
                  </a:lnTo>
                  <a:lnTo>
                    <a:pt x="311852" y="49164"/>
                  </a:lnTo>
                  <a:lnTo>
                    <a:pt x="317812" y="52176"/>
                  </a:lnTo>
                  <a:lnTo>
                    <a:pt x="319825" y="54462"/>
                  </a:lnTo>
                  <a:lnTo>
                    <a:pt x="333977" y="95733"/>
                  </a:lnTo>
                  <a:lnTo>
                    <a:pt x="340255" y="125880"/>
                  </a:lnTo>
                  <a:lnTo>
                    <a:pt x="342378" y="168936"/>
                  </a:lnTo>
                  <a:lnTo>
                    <a:pt x="342796" y="213503"/>
                  </a:lnTo>
                  <a:lnTo>
                    <a:pt x="342891" y="258402"/>
                  </a:lnTo>
                  <a:lnTo>
                    <a:pt x="342900" y="292319"/>
                  </a:lnTo>
                  <a:lnTo>
                    <a:pt x="342900" y="248177"/>
                  </a:lnTo>
                  <a:lnTo>
                    <a:pt x="342900" y="201011"/>
                  </a:lnTo>
                  <a:lnTo>
                    <a:pt x="345018" y="163541"/>
                  </a:lnTo>
                  <a:lnTo>
                    <a:pt x="355992" y="125627"/>
                  </a:lnTo>
                  <a:lnTo>
                    <a:pt x="361243" y="88641"/>
                  </a:lnTo>
                  <a:lnTo>
                    <a:pt x="370091" y="58162"/>
                  </a:lnTo>
                  <a:lnTo>
                    <a:pt x="392472" y="26709"/>
                  </a:lnTo>
                  <a:lnTo>
                    <a:pt x="399504" y="21735"/>
                  </a:lnTo>
                  <a:lnTo>
                    <a:pt x="402861" y="20409"/>
                  </a:lnTo>
                  <a:lnTo>
                    <a:pt x="405099" y="20583"/>
                  </a:lnTo>
                  <a:lnTo>
                    <a:pt x="406591" y="21757"/>
                  </a:lnTo>
                  <a:lnTo>
                    <a:pt x="411513" y="28466"/>
                  </a:lnTo>
                  <a:lnTo>
                    <a:pt x="419674" y="39979"/>
                  </a:lnTo>
                  <a:lnTo>
                    <a:pt x="422658" y="45272"/>
                  </a:lnTo>
                  <a:lnTo>
                    <a:pt x="430661" y="85546"/>
                  </a:lnTo>
                  <a:lnTo>
                    <a:pt x="436671" y="127807"/>
                  </a:lnTo>
                  <a:lnTo>
                    <a:pt x="444404" y="169317"/>
                  </a:lnTo>
                  <a:lnTo>
                    <a:pt x="447030" y="208090"/>
                  </a:lnTo>
                  <a:lnTo>
                    <a:pt x="450305" y="233960"/>
                  </a:lnTo>
                  <a:lnTo>
                    <a:pt x="456292" y="267145"/>
                  </a:lnTo>
                  <a:lnTo>
                    <a:pt x="457200" y="29398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SMARTInkShape-551"/>
            <p:cNvSpPr/>
            <p:nvPr>
              <p:custDataLst>
                <p:tags r:id="rId75"/>
              </p:custDataLst>
            </p:nvPr>
          </p:nvSpPr>
          <p:spPr>
            <a:xfrm>
              <a:off x="11421917" y="6007866"/>
              <a:ext cx="155726" cy="697371"/>
            </a:xfrm>
            <a:custGeom>
              <a:avLst/>
              <a:gdLst/>
              <a:ahLst/>
              <a:cxnLst/>
              <a:rect l="0" t="0" r="0" b="0"/>
              <a:pathLst>
                <a:path w="155726" h="697371">
                  <a:moveTo>
                    <a:pt x="8083" y="88134"/>
                  </a:moveTo>
                  <a:lnTo>
                    <a:pt x="8083" y="88134"/>
                  </a:lnTo>
                  <a:lnTo>
                    <a:pt x="3026" y="93191"/>
                  </a:lnTo>
                  <a:lnTo>
                    <a:pt x="2595" y="96797"/>
                  </a:lnTo>
                  <a:lnTo>
                    <a:pt x="7151" y="133895"/>
                  </a:lnTo>
                  <a:lnTo>
                    <a:pt x="7806" y="178951"/>
                  </a:lnTo>
                  <a:lnTo>
                    <a:pt x="7960" y="214222"/>
                  </a:lnTo>
                  <a:lnTo>
                    <a:pt x="8029" y="252123"/>
                  </a:lnTo>
                  <a:lnTo>
                    <a:pt x="8058" y="293663"/>
                  </a:lnTo>
                  <a:lnTo>
                    <a:pt x="8072" y="336819"/>
                  </a:lnTo>
                  <a:lnTo>
                    <a:pt x="8078" y="380694"/>
                  </a:lnTo>
                  <a:lnTo>
                    <a:pt x="8081" y="424889"/>
                  </a:lnTo>
                  <a:lnTo>
                    <a:pt x="8081" y="466402"/>
                  </a:lnTo>
                  <a:lnTo>
                    <a:pt x="8083" y="504961"/>
                  </a:lnTo>
                  <a:lnTo>
                    <a:pt x="8083" y="539737"/>
                  </a:lnTo>
                  <a:lnTo>
                    <a:pt x="10906" y="572833"/>
                  </a:lnTo>
                  <a:lnTo>
                    <a:pt x="15624" y="618393"/>
                  </a:lnTo>
                  <a:lnTo>
                    <a:pt x="17216" y="661601"/>
                  </a:lnTo>
                  <a:lnTo>
                    <a:pt x="17573" y="693586"/>
                  </a:lnTo>
                  <a:lnTo>
                    <a:pt x="18644" y="694968"/>
                  </a:lnTo>
                  <a:lnTo>
                    <a:pt x="22654" y="696505"/>
                  </a:lnTo>
                  <a:lnTo>
                    <a:pt x="23089" y="696915"/>
                  </a:lnTo>
                  <a:lnTo>
                    <a:pt x="22321" y="697188"/>
                  </a:lnTo>
                  <a:lnTo>
                    <a:pt x="20750" y="697370"/>
                  </a:lnTo>
                  <a:lnTo>
                    <a:pt x="19005" y="689105"/>
                  </a:lnTo>
                  <a:lnTo>
                    <a:pt x="17884" y="652873"/>
                  </a:lnTo>
                  <a:lnTo>
                    <a:pt x="12634" y="607184"/>
                  </a:lnTo>
                  <a:lnTo>
                    <a:pt x="10106" y="566120"/>
                  </a:lnTo>
                  <a:lnTo>
                    <a:pt x="9432" y="543316"/>
                  </a:lnTo>
                  <a:lnTo>
                    <a:pt x="7923" y="517530"/>
                  </a:lnTo>
                  <a:lnTo>
                    <a:pt x="5860" y="489757"/>
                  </a:lnTo>
                  <a:lnTo>
                    <a:pt x="3426" y="460657"/>
                  </a:lnTo>
                  <a:lnTo>
                    <a:pt x="1803" y="430675"/>
                  </a:lnTo>
                  <a:lnTo>
                    <a:pt x="722" y="400103"/>
                  </a:lnTo>
                  <a:lnTo>
                    <a:pt x="0" y="369138"/>
                  </a:lnTo>
                  <a:lnTo>
                    <a:pt x="578" y="338970"/>
                  </a:lnTo>
                  <a:lnTo>
                    <a:pt x="2021" y="309333"/>
                  </a:lnTo>
                  <a:lnTo>
                    <a:pt x="4043" y="280050"/>
                  </a:lnTo>
                  <a:lnTo>
                    <a:pt x="5389" y="252061"/>
                  </a:lnTo>
                  <a:lnTo>
                    <a:pt x="6286" y="224936"/>
                  </a:lnTo>
                  <a:lnTo>
                    <a:pt x="6885" y="198385"/>
                  </a:lnTo>
                  <a:lnTo>
                    <a:pt x="10374" y="151951"/>
                  </a:lnTo>
                  <a:lnTo>
                    <a:pt x="15452" y="112264"/>
                  </a:lnTo>
                  <a:lnTo>
                    <a:pt x="24260" y="67179"/>
                  </a:lnTo>
                  <a:lnTo>
                    <a:pt x="36718" y="25787"/>
                  </a:lnTo>
                  <a:lnTo>
                    <a:pt x="44093" y="11740"/>
                  </a:lnTo>
                  <a:lnTo>
                    <a:pt x="54427" y="1971"/>
                  </a:lnTo>
                  <a:lnTo>
                    <a:pt x="60145" y="0"/>
                  </a:lnTo>
                  <a:lnTo>
                    <a:pt x="72144" y="633"/>
                  </a:lnTo>
                  <a:lnTo>
                    <a:pt x="90799" y="6940"/>
                  </a:lnTo>
                  <a:lnTo>
                    <a:pt x="100586" y="15359"/>
                  </a:lnTo>
                  <a:lnTo>
                    <a:pt x="138655" y="61641"/>
                  </a:lnTo>
                  <a:lnTo>
                    <a:pt x="145490" y="82356"/>
                  </a:lnTo>
                  <a:lnTo>
                    <a:pt x="152160" y="117819"/>
                  </a:lnTo>
                  <a:lnTo>
                    <a:pt x="155725" y="141544"/>
                  </a:lnTo>
                  <a:lnTo>
                    <a:pt x="149392" y="182645"/>
                  </a:lnTo>
                  <a:lnTo>
                    <a:pt x="133818" y="229853"/>
                  </a:lnTo>
                  <a:lnTo>
                    <a:pt x="105924" y="265364"/>
                  </a:lnTo>
                  <a:lnTo>
                    <a:pt x="87284" y="279758"/>
                  </a:lnTo>
                  <a:lnTo>
                    <a:pt x="74680" y="284426"/>
                  </a:lnTo>
                  <a:lnTo>
                    <a:pt x="36658" y="2881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3" name="SMARTInkShape-552"/>
          <p:cNvSpPr/>
          <p:nvPr>
            <p:custDataLst>
              <p:tags r:id="rId2"/>
            </p:custDataLst>
          </p:nvPr>
        </p:nvSpPr>
        <p:spPr>
          <a:xfrm>
            <a:off x="209661" y="3857625"/>
            <a:ext cx="209440" cy="733426"/>
          </a:xfrm>
          <a:custGeom>
            <a:avLst/>
            <a:gdLst/>
            <a:ahLst/>
            <a:cxnLst/>
            <a:rect l="0" t="0" r="0" b="0"/>
            <a:pathLst>
              <a:path w="209440" h="733426">
                <a:moveTo>
                  <a:pt x="152289" y="0"/>
                </a:moveTo>
                <a:lnTo>
                  <a:pt x="152289" y="0"/>
                </a:lnTo>
                <a:lnTo>
                  <a:pt x="147233" y="0"/>
                </a:lnTo>
                <a:lnTo>
                  <a:pt x="141928" y="2822"/>
                </a:lnTo>
                <a:lnTo>
                  <a:pt x="136042" y="8663"/>
                </a:lnTo>
                <a:lnTo>
                  <a:pt x="106628" y="50768"/>
                </a:lnTo>
                <a:lnTo>
                  <a:pt x="87296" y="91403"/>
                </a:lnTo>
                <a:lnTo>
                  <a:pt x="63094" y="134707"/>
                </a:lnTo>
                <a:lnTo>
                  <a:pt x="45310" y="175850"/>
                </a:lnTo>
                <a:lnTo>
                  <a:pt x="32867" y="215322"/>
                </a:lnTo>
                <a:lnTo>
                  <a:pt x="22478" y="254888"/>
                </a:lnTo>
                <a:lnTo>
                  <a:pt x="12697" y="299654"/>
                </a:lnTo>
                <a:lnTo>
                  <a:pt x="4154" y="345373"/>
                </a:lnTo>
                <a:lnTo>
                  <a:pt x="1153" y="386201"/>
                </a:lnTo>
                <a:lnTo>
                  <a:pt x="263" y="425110"/>
                </a:lnTo>
                <a:lnTo>
                  <a:pt x="0" y="463449"/>
                </a:lnTo>
                <a:lnTo>
                  <a:pt x="980" y="500562"/>
                </a:lnTo>
                <a:lnTo>
                  <a:pt x="10257" y="542082"/>
                </a:lnTo>
                <a:lnTo>
                  <a:pt x="27337" y="580859"/>
                </a:lnTo>
                <a:lnTo>
                  <a:pt x="52152" y="619092"/>
                </a:lnTo>
                <a:lnTo>
                  <a:pt x="90693" y="661689"/>
                </a:lnTo>
                <a:lnTo>
                  <a:pt x="138153" y="696453"/>
                </a:lnTo>
                <a:lnTo>
                  <a:pt x="176794" y="716928"/>
                </a:lnTo>
                <a:lnTo>
                  <a:pt x="209439" y="7334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3" name="SMARTInkShape-Group78"/>
          <p:cNvGrpSpPr/>
          <p:nvPr/>
        </p:nvGrpSpPr>
        <p:grpSpPr>
          <a:xfrm>
            <a:off x="342910" y="3714750"/>
            <a:ext cx="1986608" cy="941676"/>
            <a:chOff x="342910" y="3714750"/>
            <a:chExt cx="1986608" cy="941676"/>
          </a:xfrm>
        </p:grpSpPr>
        <p:sp>
          <p:nvSpPr>
            <p:cNvPr id="554" name="SMARTInkShape-553"/>
            <p:cNvSpPr/>
            <p:nvPr>
              <p:custDataLst>
                <p:tags r:id="rId44"/>
              </p:custDataLst>
            </p:nvPr>
          </p:nvSpPr>
          <p:spPr>
            <a:xfrm>
              <a:off x="342910" y="4006702"/>
              <a:ext cx="266396" cy="393667"/>
            </a:xfrm>
            <a:custGeom>
              <a:avLst/>
              <a:gdLst/>
              <a:ahLst/>
              <a:cxnLst/>
              <a:rect l="0" t="0" r="0" b="0"/>
              <a:pathLst>
                <a:path w="266396" h="393667">
                  <a:moveTo>
                    <a:pt x="9515" y="79523"/>
                  </a:moveTo>
                  <a:lnTo>
                    <a:pt x="9515" y="79523"/>
                  </a:lnTo>
                  <a:lnTo>
                    <a:pt x="4459" y="79523"/>
                  </a:lnTo>
                  <a:lnTo>
                    <a:pt x="2969" y="78465"/>
                  </a:lnTo>
                  <a:lnTo>
                    <a:pt x="1976" y="76701"/>
                  </a:lnTo>
                  <a:lnTo>
                    <a:pt x="382" y="71322"/>
                  </a:lnTo>
                  <a:lnTo>
                    <a:pt x="0" y="105680"/>
                  </a:lnTo>
                  <a:lnTo>
                    <a:pt x="6538" y="145681"/>
                  </a:lnTo>
                  <a:lnTo>
                    <a:pt x="8633" y="181911"/>
                  </a:lnTo>
                  <a:lnTo>
                    <a:pt x="9254" y="219456"/>
                  </a:lnTo>
                  <a:lnTo>
                    <a:pt x="9438" y="256334"/>
                  </a:lnTo>
                  <a:lnTo>
                    <a:pt x="9500" y="300598"/>
                  </a:lnTo>
                  <a:lnTo>
                    <a:pt x="9513" y="347152"/>
                  </a:lnTo>
                  <a:lnTo>
                    <a:pt x="9515" y="393666"/>
                  </a:lnTo>
                  <a:lnTo>
                    <a:pt x="9515" y="348083"/>
                  </a:lnTo>
                  <a:lnTo>
                    <a:pt x="9515" y="308086"/>
                  </a:lnTo>
                  <a:lnTo>
                    <a:pt x="9515" y="262722"/>
                  </a:lnTo>
                  <a:lnTo>
                    <a:pt x="9515" y="215766"/>
                  </a:lnTo>
                  <a:lnTo>
                    <a:pt x="9515" y="173396"/>
                  </a:lnTo>
                  <a:lnTo>
                    <a:pt x="19628" y="134031"/>
                  </a:lnTo>
                  <a:lnTo>
                    <a:pt x="37749" y="90791"/>
                  </a:lnTo>
                  <a:lnTo>
                    <a:pt x="45347" y="78181"/>
                  </a:lnTo>
                  <a:lnTo>
                    <a:pt x="60466" y="66190"/>
                  </a:lnTo>
                  <a:lnTo>
                    <a:pt x="68496" y="63014"/>
                  </a:lnTo>
                  <a:lnTo>
                    <a:pt x="78415" y="64425"/>
                  </a:lnTo>
                  <a:lnTo>
                    <a:pt x="84023" y="66283"/>
                  </a:lnTo>
                  <a:lnTo>
                    <a:pt x="93077" y="73991"/>
                  </a:lnTo>
                  <a:lnTo>
                    <a:pt x="100629" y="85531"/>
                  </a:lnTo>
                  <a:lnTo>
                    <a:pt x="122395" y="132996"/>
                  </a:lnTo>
                  <a:lnTo>
                    <a:pt x="130097" y="169215"/>
                  </a:lnTo>
                  <a:lnTo>
                    <a:pt x="137436" y="206758"/>
                  </a:lnTo>
                  <a:lnTo>
                    <a:pt x="141793" y="249765"/>
                  </a:lnTo>
                  <a:lnTo>
                    <a:pt x="142724" y="293383"/>
                  </a:lnTo>
                  <a:lnTo>
                    <a:pt x="142853" y="328288"/>
                  </a:lnTo>
                  <a:lnTo>
                    <a:pt x="141798" y="331091"/>
                  </a:lnTo>
                  <a:lnTo>
                    <a:pt x="140037" y="332960"/>
                  </a:lnTo>
                  <a:lnTo>
                    <a:pt x="133732" y="336479"/>
                  </a:lnTo>
                  <a:lnTo>
                    <a:pt x="133363" y="294471"/>
                  </a:lnTo>
                  <a:lnTo>
                    <a:pt x="134405" y="253160"/>
                  </a:lnTo>
                  <a:lnTo>
                    <a:pt x="138399" y="219137"/>
                  </a:lnTo>
                  <a:lnTo>
                    <a:pt x="143703" y="185671"/>
                  </a:lnTo>
                  <a:lnTo>
                    <a:pt x="149587" y="152100"/>
                  </a:lnTo>
                  <a:lnTo>
                    <a:pt x="155730" y="116013"/>
                  </a:lnTo>
                  <a:lnTo>
                    <a:pt x="165139" y="70109"/>
                  </a:lnTo>
                  <a:lnTo>
                    <a:pt x="179686" y="34753"/>
                  </a:lnTo>
                  <a:lnTo>
                    <a:pt x="191333" y="19761"/>
                  </a:lnTo>
                  <a:lnTo>
                    <a:pt x="216056" y="1513"/>
                  </a:lnTo>
                  <a:lnTo>
                    <a:pt x="221293" y="0"/>
                  </a:lnTo>
                  <a:lnTo>
                    <a:pt x="225842" y="50"/>
                  </a:lnTo>
                  <a:lnTo>
                    <a:pt x="233719" y="2926"/>
                  </a:lnTo>
                  <a:lnTo>
                    <a:pt x="240747" y="7733"/>
                  </a:lnTo>
                  <a:lnTo>
                    <a:pt x="250654" y="26502"/>
                  </a:lnTo>
                  <a:lnTo>
                    <a:pt x="256937" y="68893"/>
                  </a:lnTo>
                  <a:lnTo>
                    <a:pt x="263330" y="105536"/>
                  </a:lnTo>
                  <a:lnTo>
                    <a:pt x="265694" y="144263"/>
                  </a:lnTo>
                  <a:lnTo>
                    <a:pt x="266395" y="186665"/>
                  </a:lnTo>
                  <a:lnTo>
                    <a:pt x="263810" y="233331"/>
                  </a:lnTo>
                  <a:lnTo>
                    <a:pt x="258478" y="277945"/>
                  </a:lnTo>
                  <a:lnTo>
                    <a:pt x="257280" y="323300"/>
                  </a:lnTo>
                  <a:lnTo>
                    <a:pt x="254394" y="333565"/>
                  </a:lnTo>
                  <a:lnTo>
                    <a:pt x="252143" y="337785"/>
                  </a:lnTo>
                  <a:lnTo>
                    <a:pt x="251700" y="340597"/>
                  </a:lnTo>
                  <a:lnTo>
                    <a:pt x="252463" y="342473"/>
                  </a:lnTo>
                  <a:lnTo>
                    <a:pt x="256236" y="345482"/>
                  </a:lnTo>
                  <a:lnTo>
                    <a:pt x="256546" y="344671"/>
                  </a:lnTo>
                  <a:lnTo>
                    <a:pt x="257165" y="3366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SMARTInkShape-554"/>
            <p:cNvSpPr/>
            <p:nvPr>
              <p:custDataLst>
                <p:tags r:id="rId45"/>
              </p:custDataLst>
            </p:nvPr>
          </p:nvSpPr>
          <p:spPr>
            <a:xfrm>
              <a:off x="653491" y="4048809"/>
              <a:ext cx="207683" cy="283013"/>
            </a:xfrm>
            <a:custGeom>
              <a:avLst/>
              <a:gdLst/>
              <a:ahLst/>
              <a:cxnLst/>
              <a:rect l="0" t="0" r="0" b="0"/>
              <a:pathLst>
                <a:path w="207683" h="283013">
                  <a:moveTo>
                    <a:pt x="41834" y="142191"/>
                  </a:moveTo>
                  <a:lnTo>
                    <a:pt x="41834" y="142191"/>
                  </a:lnTo>
                  <a:lnTo>
                    <a:pt x="46891" y="142191"/>
                  </a:lnTo>
                  <a:lnTo>
                    <a:pt x="52195" y="139369"/>
                  </a:lnTo>
                  <a:lnTo>
                    <a:pt x="55091" y="137135"/>
                  </a:lnTo>
                  <a:lnTo>
                    <a:pt x="63954" y="134652"/>
                  </a:lnTo>
                  <a:lnTo>
                    <a:pt x="99584" y="125323"/>
                  </a:lnTo>
                  <a:lnTo>
                    <a:pt x="124228" y="113420"/>
                  </a:lnTo>
                  <a:lnTo>
                    <a:pt x="141742" y="104032"/>
                  </a:lnTo>
                  <a:lnTo>
                    <a:pt x="156087" y="96657"/>
                  </a:lnTo>
                  <a:lnTo>
                    <a:pt x="203060" y="53818"/>
                  </a:lnTo>
                  <a:lnTo>
                    <a:pt x="206468" y="48351"/>
                  </a:lnTo>
                  <a:lnTo>
                    <a:pt x="207682" y="43647"/>
                  </a:lnTo>
                  <a:lnTo>
                    <a:pt x="207432" y="39454"/>
                  </a:lnTo>
                  <a:lnTo>
                    <a:pt x="204847" y="25673"/>
                  </a:lnTo>
                  <a:lnTo>
                    <a:pt x="204485" y="20062"/>
                  </a:lnTo>
                  <a:lnTo>
                    <a:pt x="202126" y="15263"/>
                  </a:lnTo>
                  <a:lnTo>
                    <a:pt x="193861" y="7109"/>
                  </a:lnTo>
                  <a:lnTo>
                    <a:pt x="183132" y="2780"/>
                  </a:lnTo>
                  <a:lnTo>
                    <a:pt x="153941" y="0"/>
                  </a:lnTo>
                  <a:lnTo>
                    <a:pt x="136109" y="5264"/>
                  </a:lnTo>
                  <a:lnTo>
                    <a:pt x="89331" y="32908"/>
                  </a:lnTo>
                  <a:lnTo>
                    <a:pt x="51334" y="69804"/>
                  </a:lnTo>
                  <a:lnTo>
                    <a:pt x="34414" y="93086"/>
                  </a:lnTo>
                  <a:lnTo>
                    <a:pt x="14929" y="139704"/>
                  </a:lnTo>
                  <a:lnTo>
                    <a:pt x="889" y="184856"/>
                  </a:lnTo>
                  <a:lnTo>
                    <a:pt x="0" y="203840"/>
                  </a:lnTo>
                  <a:lnTo>
                    <a:pt x="8053" y="233273"/>
                  </a:lnTo>
                  <a:lnTo>
                    <a:pt x="21829" y="253022"/>
                  </a:lnTo>
                  <a:lnTo>
                    <a:pt x="44373" y="267223"/>
                  </a:lnTo>
                  <a:lnTo>
                    <a:pt x="80436" y="280444"/>
                  </a:lnTo>
                  <a:lnTo>
                    <a:pt x="99207" y="283012"/>
                  </a:lnTo>
                  <a:lnTo>
                    <a:pt x="118133" y="278509"/>
                  </a:lnTo>
                  <a:lnTo>
                    <a:pt x="143816" y="264073"/>
                  </a:lnTo>
                  <a:lnTo>
                    <a:pt x="167654" y="249212"/>
                  </a:lnTo>
                  <a:lnTo>
                    <a:pt x="183479" y="240556"/>
                  </a:lnTo>
                  <a:lnTo>
                    <a:pt x="203759" y="2183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SMARTInkShape-555"/>
            <p:cNvSpPr/>
            <p:nvPr>
              <p:custDataLst>
                <p:tags r:id="rId46"/>
              </p:custDataLst>
            </p:nvPr>
          </p:nvSpPr>
          <p:spPr>
            <a:xfrm>
              <a:off x="990600" y="3867150"/>
              <a:ext cx="19051" cy="432282"/>
            </a:xfrm>
            <a:custGeom>
              <a:avLst/>
              <a:gdLst/>
              <a:ahLst/>
              <a:cxnLst/>
              <a:rect l="0" t="0" r="0" b="0"/>
              <a:pathLst>
                <a:path w="19051" h="432282">
                  <a:moveTo>
                    <a:pt x="19050" y="0"/>
                  </a:moveTo>
                  <a:lnTo>
                    <a:pt x="19050" y="0"/>
                  </a:lnTo>
                  <a:lnTo>
                    <a:pt x="13994" y="5056"/>
                  </a:lnTo>
                  <a:lnTo>
                    <a:pt x="11511" y="13183"/>
                  </a:lnTo>
                  <a:lnTo>
                    <a:pt x="3241" y="50419"/>
                  </a:lnTo>
                  <a:lnTo>
                    <a:pt x="960" y="85377"/>
                  </a:lnTo>
                  <a:lnTo>
                    <a:pt x="284" y="128779"/>
                  </a:lnTo>
                  <a:lnTo>
                    <a:pt x="84" y="176210"/>
                  </a:lnTo>
                  <a:lnTo>
                    <a:pt x="37" y="211665"/>
                  </a:lnTo>
                  <a:lnTo>
                    <a:pt x="11" y="257214"/>
                  </a:lnTo>
                  <a:lnTo>
                    <a:pt x="3" y="302577"/>
                  </a:lnTo>
                  <a:lnTo>
                    <a:pt x="1" y="339419"/>
                  </a:lnTo>
                  <a:lnTo>
                    <a:pt x="0" y="385800"/>
                  </a:lnTo>
                  <a:lnTo>
                    <a:pt x="0" y="432281"/>
                  </a:lnTo>
                  <a:lnTo>
                    <a:pt x="0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SMARTInkShape-556"/>
            <p:cNvSpPr/>
            <p:nvPr>
              <p:custDataLst>
                <p:tags r:id="rId47"/>
              </p:custDataLst>
            </p:nvPr>
          </p:nvSpPr>
          <p:spPr>
            <a:xfrm>
              <a:off x="1162050" y="3838575"/>
              <a:ext cx="28576" cy="485776"/>
            </a:xfrm>
            <a:custGeom>
              <a:avLst/>
              <a:gdLst/>
              <a:ahLst/>
              <a:cxnLst/>
              <a:rect l="0" t="0" r="0" b="0"/>
              <a:pathLst>
                <a:path w="28576" h="485776">
                  <a:moveTo>
                    <a:pt x="0" y="0"/>
                  </a:moveTo>
                  <a:lnTo>
                    <a:pt x="0" y="0"/>
                  </a:lnTo>
                  <a:lnTo>
                    <a:pt x="0" y="40704"/>
                  </a:lnTo>
                  <a:lnTo>
                    <a:pt x="0" y="85377"/>
                  </a:lnTo>
                  <a:lnTo>
                    <a:pt x="0" y="129837"/>
                  </a:lnTo>
                  <a:lnTo>
                    <a:pt x="0" y="164597"/>
                  </a:lnTo>
                  <a:lnTo>
                    <a:pt x="0" y="198391"/>
                  </a:lnTo>
                  <a:lnTo>
                    <a:pt x="1058" y="231049"/>
                  </a:lnTo>
                  <a:lnTo>
                    <a:pt x="5056" y="263202"/>
                  </a:lnTo>
                  <a:lnTo>
                    <a:pt x="7539" y="295132"/>
                  </a:lnTo>
                  <a:lnTo>
                    <a:pt x="8642" y="326961"/>
                  </a:lnTo>
                  <a:lnTo>
                    <a:pt x="9263" y="373573"/>
                  </a:lnTo>
                  <a:lnTo>
                    <a:pt x="10506" y="413607"/>
                  </a:lnTo>
                  <a:lnTo>
                    <a:pt x="18161" y="460559"/>
                  </a:lnTo>
                  <a:lnTo>
                    <a:pt x="18655" y="468571"/>
                  </a:lnTo>
                  <a:lnTo>
                    <a:pt x="21697" y="475659"/>
                  </a:lnTo>
                  <a:lnTo>
                    <a:pt x="28575" y="485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SMARTInkShape-557"/>
            <p:cNvSpPr/>
            <p:nvPr>
              <p:custDataLst>
                <p:tags r:id="rId48"/>
              </p:custDataLst>
            </p:nvPr>
          </p:nvSpPr>
          <p:spPr>
            <a:xfrm>
              <a:off x="1047750" y="4039847"/>
              <a:ext cx="323851" cy="265454"/>
            </a:xfrm>
            <a:custGeom>
              <a:avLst/>
              <a:gdLst/>
              <a:ahLst/>
              <a:cxnLst/>
              <a:rect l="0" t="0" r="0" b="0"/>
              <a:pathLst>
                <a:path w="323851" h="265454">
                  <a:moveTo>
                    <a:pt x="0" y="46378"/>
                  </a:moveTo>
                  <a:lnTo>
                    <a:pt x="0" y="46378"/>
                  </a:lnTo>
                  <a:lnTo>
                    <a:pt x="0" y="38177"/>
                  </a:lnTo>
                  <a:lnTo>
                    <a:pt x="13258" y="23712"/>
                  </a:lnTo>
                  <a:lnTo>
                    <a:pt x="58314" y="5064"/>
                  </a:lnTo>
                  <a:lnTo>
                    <a:pt x="103084" y="0"/>
                  </a:lnTo>
                  <a:lnTo>
                    <a:pt x="140140" y="180"/>
                  </a:lnTo>
                  <a:lnTo>
                    <a:pt x="176872" y="7525"/>
                  </a:lnTo>
                  <a:lnTo>
                    <a:pt x="218265" y="28434"/>
                  </a:lnTo>
                  <a:lnTo>
                    <a:pt x="265535" y="65769"/>
                  </a:lnTo>
                  <a:lnTo>
                    <a:pt x="286581" y="87872"/>
                  </a:lnTo>
                  <a:lnTo>
                    <a:pt x="303710" y="126071"/>
                  </a:lnTo>
                  <a:lnTo>
                    <a:pt x="319473" y="172388"/>
                  </a:lnTo>
                  <a:lnTo>
                    <a:pt x="323466" y="219941"/>
                  </a:lnTo>
                  <a:lnTo>
                    <a:pt x="323850" y="2654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SMARTInkShape-558"/>
            <p:cNvSpPr/>
            <p:nvPr>
              <p:custDataLst>
                <p:tags r:id="rId49"/>
              </p:custDataLst>
            </p:nvPr>
          </p:nvSpPr>
          <p:spPr>
            <a:xfrm>
              <a:off x="1333500" y="39147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0849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SMARTInkShape-559"/>
            <p:cNvSpPr/>
            <p:nvPr>
              <p:custDataLst>
                <p:tags r:id="rId50"/>
              </p:custDataLst>
            </p:nvPr>
          </p:nvSpPr>
          <p:spPr>
            <a:xfrm>
              <a:off x="1476453" y="4022216"/>
              <a:ext cx="209473" cy="259220"/>
            </a:xfrm>
            <a:custGeom>
              <a:avLst/>
              <a:gdLst/>
              <a:ahLst/>
              <a:cxnLst/>
              <a:rect l="0" t="0" r="0" b="0"/>
              <a:pathLst>
                <a:path w="209473" h="259220">
                  <a:moveTo>
                    <a:pt x="28497" y="16384"/>
                  </a:moveTo>
                  <a:lnTo>
                    <a:pt x="28497" y="16384"/>
                  </a:lnTo>
                  <a:lnTo>
                    <a:pt x="28497" y="21440"/>
                  </a:lnTo>
                  <a:lnTo>
                    <a:pt x="25675" y="26745"/>
                  </a:lnTo>
                  <a:lnTo>
                    <a:pt x="23441" y="29641"/>
                  </a:lnTo>
                  <a:lnTo>
                    <a:pt x="20296" y="48887"/>
                  </a:lnTo>
                  <a:lnTo>
                    <a:pt x="16324" y="93101"/>
                  </a:lnTo>
                  <a:lnTo>
                    <a:pt x="10805" y="135843"/>
                  </a:lnTo>
                  <a:lnTo>
                    <a:pt x="9715" y="177447"/>
                  </a:lnTo>
                  <a:lnTo>
                    <a:pt x="6678" y="213417"/>
                  </a:lnTo>
                  <a:lnTo>
                    <a:pt x="318" y="250571"/>
                  </a:lnTo>
                  <a:lnTo>
                    <a:pt x="0" y="259219"/>
                  </a:lnTo>
                  <a:lnTo>
                    <a:pt x="982" y="228705"/>
                  </a:lnTo>
                  <a:lnTo>
                    <a:pt x="13106" y="183050"/>
                  </a:lnTo>
                  <a:lnTo>
                    <a:pt x="29581" y="138792"/>
                  </a:lnTo>
                  <a:lnTo>
                    <a:pt x="50691" y="94987"/>
                  </a:lnTo>
                  <a:lnTo>
                    <a:pt x="74231" y="58018"/>
                  </a:lnTo>
                  <a:lnTo>
                    <a:pt x="97434" y="29779"/>
                  </a:lnTo>
                  <a:lnTo>
                    <a:pt x="128662" y="6330"/>
                  </a:lnTo>
                  <a:lnTo>
                    <a:pt x="148722" y="0"/>
                  </a:lnTo>
                  <a:lnTo>
                    <a:pt x="155214" y="1228"/>
                  </a:lnTo>
                  <a:lnTo>
                    <a:pt x="168071" y="8237"/>
                  </a:lnTo>
                  <a:lnTo>
                    <a:pt x="182153" y="24083"/>
                  </a:lnTo>
                  <a:lnTo>
                    <a:pt x="186747" y="38856"/>
                  </a:lnTo>
                  <a:lnTo>
                    <a:pt x="189938" y="84568"/>
                  </a:lnTo>
                  <a:lnTo>
                    <a:pt x="190326" y="128787"/>
                  </a:lnTo>
                  <a:lnTo>
                    <a:pt x="190403" y="168409"/>
                  </a:lnTo>
                  <a:lnTo>
                    <a:pt x="190420" y="215788"/>
                  </a:lnTo>
                  <a:lnTo>
                    <a:pt x="198623" y="241445"/>
                  </a:lnTo>
                  <a:lnTo>
                    <a:pt x="209472" y="2545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SMARTInkShape-560"/>
            <p:cNvSpPr/>
            <p:nvPr>
              <p:custDataLst>
                <p:tags r:id="rId51"/>
              </p:custDataLst>
            </p:nvPr>
          </p:nvSpPr>
          <p:spPr>
            <a:xfrm>
              <a:off x="1533525" y="3981450"/>
              <a:ext cx="418884" cy="674976"/>
            </a:xfrm>
            <a:custGeom>
              <a:avLst/>
              <a:gdLst/>
              <a:ahLst/>
              <a:cxnLst/>
              <a:rect l="0" t="0" r="0" b="0"/>
              <a:pathLst>
                <a:path w="418884" h="674976">
                  <a:moveTo>
                    <a:pt x="390525" y="0"/>
                  </a:moveTo>
                  <a:lnTo>
                    <a:pt x="390525" y="0"/>
                  </a:lnTo>
                  <a:lnTo>
                    <a:pt x="369067" y="0"/>
                  </a:lnTo>
                  <a:lnTo>
                    <a:pt x="322802" y="26515"/>
                  </a:lnTo>
                  <a:lnTo>
                    <a:pt x="276087" y="67658"/>
                  </a:lnTo>
                  <a:lnTo>
                    <a:pt x="250431" y="98363"/>
                  </a:lnTo>
                  <a:lnTo>
                    <a:pt x="227856" y="141608"/>
                  </a:lnTo>
                  <a:lnTo>
                    <a:pt x="220809" y="174179"/>
                  </a:lnTo>
                  <a:lnTo>
                    <a:pt x="220647" y="199775"/>
                  </a:lnTo>
                  <a:lnTo>
                    <a:pt x="226832" y="220177"/>
                  </a:lnTo>
                  <a:lnTo>
                    <a:pt x="241225" y="239910"/>
                  </a:lnTo>
                  <a:lnTo>
                    <a:pt x="246542" y="245665"/>
                  </a:lnTo>
                  <a:lnTo>
                    <a:pt x="258094" y="252060"/>
                  </a:lnTo>
                  <a:lnTo>
                    <a:pt x="282756" y="256165"/>
                  </a:lnTo>
                  <a:lnTo>
                    <a:pt x="298178" y="251081"/>
                  </a:lnTo>
                  <a:lnTo>
                    <a:pt x="314557" y="240708"/>
                  </a:lnTo>
                  <a:lnTo>
                    <a:pt x="353919" y="199111"/>
                  </a:lnTo>
                  <a:lnTo>
                    <a:pt x="383216" y="154140"/>
                  </a:lnTo>
                  <a:lnTo>
                    <a:pt x="401882" y="117050"/>
                  </a:lnTo>
                  <a:lnTo>
                    <a:pt x="415385" y="72236"/>
                  </a:lnTo>
                  <a:lnTo>
                    <a:pt x="418883" y="27607"/>
                  </a:lnTo>
                  <a:lnTo>
                    <a:pt x="416181" y="20031"/>
                  </a:lnTo>
                  <a:lnTo>
                    <a:pt x="410880" y="11600"/>
                  </a:lnTo>
                  <a:lnTo>
                    <a:pt x="410445" y="11967"/>
                  </a:lnTo>
                  <a:lnTo>
                    <a:pt x="401408" y="55340"/>
                  </a:lnTo>
                  <a:lnTo>
                    <a:pt x="400452" y="90245"/>
                  </a:lnTo>
                  <a:lnTo>
                    <a:pt x="395113" y="137511"/>
                  </a:lnTo>
                  <a:lnTo>
                    <a:pt x="392564" y="173299"/>
                  </a:lnTo>
                  <a:lnTo>
                    <a:pt x="391431" y="210372"/>
                  </a:lnTo>
                  <a:lnTo>
                    <a:pt x="390928" y="248015"/>
                  </a:lnTo>
                  <a:lnTo>
                    <a:pt x="390704" y="285912"/>
                  </a:lnTo>
                  <a:lnTo>
                    <a:pt x="390604" y="323922"/>
                  </a:lnTo>
                  <a:lnTo>
                    <a:pt x="390560" y="361982"/>
                  </a:lnTo>
                  <a:lnTo>
                    <a:pt x="387719" y="400065"/>
                  </a:lnTo>
                  <a:lnTo>
                    <a:pt x="382928" y="438156"/>
                  </a:lnTo>
                  <a:lnTo>
                    <a:pt x="377271" y="476253"/>
                  </a:lnTo>
                  <a:lnTo>
                    <a:pt x="368406" y="511529"/>
                  </a:lnTo>
                  <a:lnTo>
                    <a:pt x="348693" y="558317"/>
                  </a:lnTo>
                  <a:lnTo>
                    <a:pt x="319922" y="596169"/>
                  </a:lnTo>
                  <a:lnTo>
                    <a:pt x="277331" y="637403"/>
                  </a:lnTo>
                  <a:lnTo>
                    <a:pt x="237865" y="661465"/>
                  </a:lnTo>
                  <a:lnTo>
                    <a:pt x="192657" y="671887"/>
                  </a:lnTo>
                  <a:lnTo>
                    <a:pt x="150805" y="674975"/>
                  </a:lnTo>
                  <a:lnTo>
                    <a:pt x="111593" y="665777"/>
                  </a:lnTo>
                  <a:lnTo>
                    <a:pt x="78220" y="649646"/>
                  </a:lnTo>
                  <a:lnTo>
                    <a:pt x="53280" y="626404"/>
                  </a:lnTo>
                  <a:lnTo>
                    <a:pt x="25890" y="587990"/>
                  </a:lnTo>
                  <a:lnTo>
                    <a:pt x="3827" y="541634"/>
                  </a:lnTo>
                  <a:lnTo>
                    <a:pt x="0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SMARTInkShape-561"/>
            <p:cNvSpPr/>
            <p:nvPr>
              <p:custDataLst>
                <p:tags r:id="rId52"/>
              </p:custDataLst>
            </p:nvPr>
          </p:nvSpPr>
          <p:spPr>
            <a:xfrm>
              <a:off x="1962150" y="3714750"/>
              <a:ext cx="367368" cy="752476"/>
            </a:xfrm>
            <a:custGeom>
              <a:avLst/>
              <a:gdLst/>
              <a:ahLst/>
              <a:cxnLst/>
              <a:rect l="0" t="0" r="0" b="0"/>
              <a:pathLst>
                <a:path w="367368" h="752476">
                  <a:moveTo>
                    <a:pt x="0" y="0"/>
                  </a:moveTo>
                  <a:lnTo>
                    <a:pt x="0" y="0"/>
                  </a:lnTo>
                  <a:lnTo>
                    <a:pt x="13258" y="0"/>
                  </a:lnTo>
                  <a:lnTo>
                    <a:pt x="27447" y="5056"/>
                  </a:lnTo>
                  <a:lnTo>
                    <a:pt x="73425" y="32481"/>
                  </a:lnTo>
                  <a:lnTo>
                    <a:pt x="116300" y="58307"/>
                  </a:lnTo>
                  <a:lnTo>
                    <a:pt x="162518" y="88890"/>
                  </a:lnTo>
                  <a:lnTo>
                    <a:pt x="209726" y="127585"/>
                  </a:lnTo>
                  <a:lnTo>
                    <a:pt x="254405" y="172564"/>
                  </a:lnTo>
                  <a:lnTo>
                    <a:pt x="294454" y="219405"/>
                  </a:lnTo>
                  <a:lnTo>
                    <a:pt x="318194" y="252030"/>
                  </a:lnTo>
                  <a:lnTo>
                    <a:pt x="335800" y="287697"/>
                  </a:lnTo>
                  <a:lnTo>
                    <a:pt x="350681" y="321893"/>
                  </a:lnTo>
                  <a:lnTo>
                    <a:pt x="362233" y="354730"/>
                  </a:lnTo>
                  <a:lnTo>
                    <a:pt x="367367" y="386964"/>
                  </a:lnTo>
                  <a:lnTo>
                    <a:pt x="366827" y="418929"/>
                  </a:lnTo>
                  <a:lnTo>
                    <a:pt x="362001" y="450774"/>
                  </a:lnTo>
                  <a:lnTo>
                    <a:pt x="352801" y="482566"/>
                  </a:lnTo>
                  <a:lnTo>
                    <a:pt x="338834" y="514335"/>
                  </a:lnTo>
                  <a:lnTo>
                    <a:pt x="313120" y="559148"/>
                  </a:lnTo>
                  <a:lnTo>
                    <a:pt x="282571" y="599237"/>
                  </a:lnTo>
                  <a:lnTo>
                    <a:pt x="246708" y="635104"/>
                  </a:lnTo>
                  <a:lnTo>
                    <a:pt x="201720" y="670612"/>
                  </a:lnTo>
                  <a:lnTo>
                    <a:pt x="155714" y="703496"/>
                  </a:lnTo>
                  <a:lnTo>
                    <a:pt x="110268" y="726060"/>
                  </a:lnTo>
                  <a:lnTo>
                    <a:pt x="76200" y="752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0" name="SMARTInkShape-Group79"/>
          <p:cNvGrpSpPr/>
          <p:nvPr/>
        </p:nvGrpSpPr>
        <p:grpSpPr>
          <a:xfrm>
            <a:off x="136420" y="2066925"/>
            <a:ext cx="2534389" cy="865988"/>
            <a:chOff x="136420" y="2066925"/>
            <a:chExt cx="2534389" cy="865988"/>
          </a:xfrm>
        </p:grpSpPr>
        <p:sp>
          <p:nvSpPr>
            <p:cNvPr id="564" name="SMARTInkShape-562"/>
            <p:cNvSpPr/>
            <p:nvPr>
              <p:custDataLst>
                <p:tags r:id="rId28"/>
              </p:custDataLst>
            </p:nvPr>
          </p:nvSpPr>
          <p:spPr>
            <a:xfrm>
              <a:off x="136420" y="2190750"/>
              <a:ext cx="168381" cy="714376"/>
            </a:xfrm>
            <a:custGeom>
              <a:avLst/>
              <a:gdLst/>
              <a:ahLst/>
              <a:cxnLst/>
              <a:rect l="0" t="0" r="0" b="0"/>
              <a:pathLst>
                <a:path w="168381" h="714376">
                  <a:moveTo>
                    <a:pt x="168380" y="0"/>
                  </a:moveTo>
                  <a:lnTo>
                    <a:pt x="168380" y="0"/>
                  </a:lnTo>
                  <a:lnTo>
                    <a:pt x="168380" y="8201"/>
                  </a:lnTo>
                  <a:lnTo>
                    <a:pt x="160841" y="30073"/>
                  </a:lnTo>
                  <a:lnTo>
                    <a:pt x="154191" y="59327"/>
                  </a:lnTo>
                  <a:lnTo>
                    <a:pt x="135082" y="102226"/>
                  </a:lnTo>
                  <a:lnTo>
                    <a:pt x="110924" y="148016"/>
                  </a:lnTo>
                  <a:lnTo>
                    <a:pt x="92089" y="189201"/>
                  </a:lnTo>
                  <a:lnTo>
                    <a:pt x="73103" y="231037"/>
                  </a:lnTo>
                  <a:lnTo>
                    <a:pt x="54072" y="276947"/>
                  </a:lnTo>
                  <a:lnTo>
                    <a:pt x="35028" y="324064"/>
                  </a:lnTo>
                  <a:lnTo>
                    <a:pt x="18802" y="371538"/>
                  </a:lnTo>
                  <a:lnTo>
                    <a:pt x="7291" y="419119"/>
                  </a:lnTo>
                  <a:lnTo>
                    <a:pt x="0" y="466731"/>
                  </a:lnTo>
                  <a:lnTo>
                    <a:pt x="662" y="511530"/>
                  </a:lnTo>
                  <a:lnTo>
                    <a:pt x="4739" y="551614"/>
                  </a:lnTo>
                  <a:lnTo>
                    <a:pt x="11172" y="598028"/>
                  </a:lnTo>
                  <a:lnTo>
                    <a:pt x="30239" y="636712"/>
                  </a:lnTo>
                  <a:lnTo>
                    <a:pt x="67975" y="679043"/>
                  </a:lnTo>
                  <a:lnTo>
                    <a:pt x="96924" y="699125"/>
                  </a:lnTo>
                  <a:lnTo>
                    <a:pt x="101693" y="701034"/>
                  </a:lnTo>
                  <a:lnTo>
                    <a:pt x="104872" y="703364"/>
                  </a:lnTo>
                  <a:lnTo>
                    <a:pt x="111230" y="714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SMARTInkShape-563"/>
            <p:cNvSpPr/>
            <p:nvPr>
              <p:custDataLst>
                <p:tags r:id="rId29"/>
              </p:custDataLst>
            </p:nvPr>
          </p:nvSpPr>
          <p:spPr>
            <a:xfrm>
              <a:off x="381000" y="2476696"/>
              <a:ext cx="114301" cy="303111"/>
            </a:xfrm>
            <a:custGeom>
              <a:avLst/>
              <a:gdLst/>
              <a:ahLst/>
              <a:cxnLst/>
              <a:rect l="0" t="0" r="0" b="0"/>
              <a:pathLst>
                <a:path w="114301" h="303111">
                  <a:moveTo>
                    <a:pt x="0" y="18854"/>
                  </a:moveTo>
                  <a:lnTo>
                    <a:pt x="0" y="18854"/>
                  </a:lnTo>
                  <a:lnTo>
                    <a:pt x="0" y="59558"/>
                  </a:lnTo>
                  <a:lnTo>
                    <a:pt x="2822" y="104922"/>
                  </a:lnTo>
                  <a:lnTo>
                    <a:pt x="8201" y="147803"/>
                  </a:lnTo>
                  <a:lnTo>
                    <a:pt x="15809" y="189435"/>
                  </a:lnTo>
                  <a:lnTo>
                    <a:pt x="23680" y="232758"/>
                  </a:lnTo>
                  <a:lnTo>
                    <a:pt x="29347" y="271483"/>
                  </a:lnTo>
                  <a:lnTo>
                    <a:pt x="36057" y="285283"/>
                  </a:lnTo>
                  <a:lnTo>
                    <a:pt x="38065" y="303110"/>
                  </a:lnTo>
                  <a:lnTo>
                    <a:pt x="40922" y="271691"/>
                  </a:lnTo>
                  <a:lnTo>
                    <a:pt x="46301" y="232016"/>
                  </a:lnTo>
                  <a:lnTo>
                    <a:pt x="47233" y="190786"/>
                  </a:lnTo>
                  <a:lnTo>
                    <a:pt x="52565" y="145056"/>
                  </a:lnTo>
                  <a:lnTo>
                    <a:pt x="60848" y="103049"/>
                  </a:lnTo>
                  <a:lnTo>
                    <a:pt x="79674" y="58533"/>
                  </a:lnTo>
                  <a:lnTo>
                    <a:pt x="101784" y="11094"/>
                  </a:lnTo>
                  <a:lnTo>
                    <a:pt x="104600" y="465"/>
                  </a:lnTo>
                  <a:lnTo>
                    <a:pt x="109780" y="0"/>
                  </a:lnTo>
                  <a:lnTo>
                    <a:pt x="111286" y="993"/>
                  </a:lnTo>
                  <a:lnTo>
                    <a:pt x="112291" y="2714"/>
                  </a:lnTo>
                  <a:lnTo>
                    <a:pt x="114300" y="93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SMARTInkShape-564"/>
            <p:cNvSpPr/>
            <p:nvPr>
              <p:custDataLst>
                <p:tags r:id="rId30"/>
              </p:custDataLst>
            </p:nvPr>
          </p:nvSpPr>
          <p:spPr>
            <a:xfrm>
              <a:off x="628728" y="2462971"/>
              <a:ext cx="133273" cy="259129"/>
            </a:xfrm>
            <a:custGeom>
              <a:avLst/>
              <a:gdLst/>
              <a:ahLst/>
              <a:cxnLst/>
              <a:rect l="0" t="0" r="0" b="0"/>
              <a:pathLst>
                <a:path w="133273" h="259129">
                  <a:moveTo>
                    <a:pt x="76122" y="4004"/>
                  </a:moveTo>
                  <a:lnTo>
                    <a:pt x="76122" y="4004"/>
                  </a:lnTo>
                  <a:lnTo>
                    <a:pt x="61933" y="4004"/>
                  </a:lnTo>
                  <a:lnTo>
                    <a:pt x="56410" y="6826"/>
                  </a:lnTo>
                  <a:lnTo>
                    <a:pt x="53456" y="9061"/>
                  </a:lnTo>
                  <a:lnTo>
                    <a:pt x="50173" y="14365"/>
                  </a:lnTo>
                  <a:lnTo>
                    <a:pt x="47656" y="20251"/>
                  </a:lnTo>
                  <a:lnTo>
                    <a:pt x="17001" y="66752"/>
                  </a:lnTo>
                  <a:lnTo>
                    <a:pt x="4393" y="93814"/>
                  </a:lnTo>
                  <a:lnTo>
                    <a:pt x="511" y="137892"/>
                  </a:lnTo>
                  <a:lnTo>
                    <a:pt x="0" y="182227"/>
                  </a:lnTo>
                  <a:lnTo>
                    <a:pt x="1015" y="196456"/>
                  </a:lnTo>
                  <a:lnTo>
                    <a:pt x="13184" y="229268"/>
                  </a:lnTo>
                  <a:lnTo>
                    <a:pt x="28571" y="250796"/>
                  </a:lnTo>
                  <a:lnTo>
                    <a:pt x="36155" y="259128"/>
                  </a:lnTo>
                  <a:lnTo>
                    <a:pt x="37836" y="258753"/>
                  </a:lnTo>
                  <a:lnTo>
                    <a:pt x="51116" y="247741"/>
                  </a:lnTo>
                  <a:lnTo>
                    <a:pt x="60364" y="233679"/>
                  </a:lnTo>
                  <a:lnTo>
                    <a:pt x="72970" y="195814"/>
                  </a:lnTo>
                  <a:lnTo>
                    <a:pt x="82829" y="153841"/>
                  </a:lnTo>
                  <a:lnTo>
                    <a:pt x="84812" y="117544"/>
                  </a:lnTo>
                  <a:lnTo>
                    <a:pt x="85482" y="72411"/>
                  </a:lnTo>
                  <a:lnTo>
                    <a:pt x="78010" y="35038"/>
                  </a:lnTo>
                  <a:lnTo>
                    <a:pt x="66343" y="15269"/>
                  </a:lnTo>
                  <a:lnTo>
                    <a:pt x="61192" y="7952"/>
                  </a:lnTo>
                  <a:lnTo>
                    <a:pt x="58903" y="1173"/>
                  </a:lnTo>
                  <a:lnTo>
                    <a:pt x="57235" y="0"/>
                  </a:lnTo>
                  <a:lnTo>
                    <a:pt x="55064" y="276"/>
                  </a:lnTo>
                  <a:lnTo>
                    <a:pt x="52558" y="1519"/>
                  </a:lnTo>
                  <a:lnTo>
                    <a:pt x="50888" y="3406"/>
                  </a:lnTo>
                  <a:lnTo>
                    <a:pt x="45385" y="14038"/>
                  </a:lnTo>
                  <a:lnTo>
                    <a:pt x="42930" y="17043"/>
                  </a:lnTo>
                  <a:lnTo>
                    <a:pt x="39476" y="36442"/>
                  </a:lnTo>
                  <a:lnTo>
                    <a:pt x="38214" y="80713"/>
                  </a:lnTo>
                  <a:lnTo>
                    <a:pt x="39106" y="126838"/>
                  </a:lnTo>
                  <a:lnTo>
                    <a:pt x="48783" y="174226"/>
                  </a:lnTo>
                  <a:lnTo>
                    <a:pt x="73417" y="206735"/>
                  </a:lnTo>
                  <a:lnTo>
                    <a:pt x="84092" y="215109"/>
                  </a:lnTo>
                  <a:lnTo>
                    <a:pt x="95892" y="219537"/>
                  </a:lnTo>
                  <a:lnTo>
                    <a:pt x="133272" y="2230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SMARTInkShape-565"/>
            <p:cNvSpPr/>
            <p:nvPr>
              <p:custDataLst>
                <p:tags r:id="rId31"/>
              </p:custDataLst>
            </p:nvPr>
          </p:nvSpPr>
          <p:spPr>
            <a:xfrm>
              <a:off x="828675" y="2447925"/>
              <a:ext cx="179322" cy="484988"/>
            </a:xfrm>
            <a:custGeom>
              <a:avLst/>
              <a:gdLst/>
              <a:ahLst/>
              <a:cxnLst/>
              <a:rect l="0" t="0" r="0" b="0"/>
              <a:pathLst>
                <a:path w="179322" h="484988">
                  <a:moveTo>
                    <a:pt x="57150" y="0"/>
                  </a:moveTo>
                  <a:lnTo>
                    <a:pt x="57150" y="0"/>
                  </a:lnTo>
                  <a:lnTo>
                    <a:pt x="54328" y="40020"/>
                  </a:lnTo>
                  <a:lnTo>
                    <a:pt x="43892" y="81636"/>
                  </a:lnTo>
                  <a:lnTo>
                    <a:pt x="39816" y="123201"/>
                  </a:lnTo>
                  <a:lnTo>
                    <a:pt x="38608" y="169031"/>
                  </a:lnTo>
                  <a:lnTo>
                    <a:pt x="38326" y="203183"/>
                  </a:lnTo>
                  <a:lnTo>
                    <a:pt x="38200" y="238470"/>
                  </a:lnTo>
                  <a:lnTo>
                    <a:pt x="38145" y="271792"/>
                  </a:lnTo>
                  <a:lnTo>
                    <a:pt x="40942" y="304241"/>
                  </a:lnTo>
                  <a:lnTo>
                    <a:pt x="45645" y="349437"/>
                  </a:lnTo>
                  <a:lnTo>
                    <a:pt x="47038" y="389640"/>
                  </a:lnTo>
                  <a:lnTo>
                    <a:pt x="52566" y="436094"/>
                  </a:lnTo>
                  <a:lnTo>
                    <a:pt x="55792" y="461059"/>
                  </a:lnTo>
                  <a:lnTo>
                    <a:pt x="53724" y="472321"/>
                  </a:lnTo>
                  <a:lnTo>
                    <a:pt x="47982" y="484987"/>
                  </a:lnTo>
                  <a:lnTo>
                    <a:pt x="47634" y="445050"/>
                  </a:lnTo>
                  <a:lnTo>
                    <a:pt x="47628" y="408209"/>
                  </a:lnTo>
                  <a:lnTo>
                    <a:pt x="44804" y="373337"/>
                  </a:lnTo>
                  <a:lnTo>
                    <a:pt x="41080" y="334203"/>
                  </a:lnTo>
                  <a:lnTo>
                    <a:pt x="39424" y="295643"/>
                  </a:lnTo>
                  <a:lnTo>
                    <a:pt x="38689" y="257339"/>
                  </a:lnTo>
                  <a:lnTo>
                    <a:pt x="38362" y="220206"/>
                  </a:lnTo>
                  <a:lnTo>
                    <a:pt x="38216" y="186064"/>
                  </a:lnTo>
                  <a:lnTo>
                    <a:pt x="40974" y="153251"/>
                  </a:lnTo>
                  <a:lnTo>
                    <a:pt x="45654" y="110672"/>
                  </a:lnTo>
                  <a:lnTo>
                    <a:pt x="52292" y="67840"/>
                  </a:lnTo>
                  <a:lnTo>
                    <a:pt x="60767" y="48558"/>
                  </a:lnTo>
                  <a:lnTo>
                    <a:pt x="69981" y="36142"/>
                  </a:lnTo>
                  <a:lnTo>
                    <a:pt x="84470" y="25761"/>
                  </a:lnTo>
                  <a:lnTo>
                    <a:pt x="90180" y="24582"/>
                  </a:lnTo>
                  <a:lnTo>
                    <a:pt x="102169" y="26095"/>
                  </a:lnTo>
                  <a:lnTo>
                    <a:pt x="120819" y="32897"/>
                  </a:lnTo>
                  <a:lnTo>
                    <a:pt x="158765" y="64158"/>
                  </a:lnTo>
                  <a:lnTo>
                    <a:pt x="165812" y="79315"/>
                  </a:lnTo>
                  <a:lnTo>
                    <a:pt x="177254" y="123177"/>
                  </a:lnTo>
                  <a:lnTo>
                    <a:pt x="179321" y="138001"/>
                  </a:lnTo>
                  <a:lnTo>
                    <a:pt x="175428" y="158247"/>
                  </a:lnTo>
                  <a:lnTo>
                    <a:pt x="163573" y="184051"/>
                  </a:lnTo>
                  <a:lnTo>
                    <a:pt x="147832" y="202112"/>
                  </a:lnTo>
                  <a:lnTo>
                    <a:pt x="122348" y="221688"/>
                  </a:lnTo>
                  <a:lnTo>
                    <a:pt x="109410" y="225528"/>
                  </a:lnTo>
                  <a:lnTo>
                    <a:pt x="67082" y="228330"/>
                  </a:lnTo>
                  <a:lnTo>
                    <a:pt x="54156" y="227422"/>
                  </a:lnTo>
                  <a:lnTo>
                    <a:pt x="41355" y="223490"/>
                  </a:lnTo>
                  <a:lnTo>
                    <a:pt x="31433" y="215393"/>
                  </a:lnTo>
                  <a:lnTo>
                    <a:pt x="16440" y="198004"/>
                  </a:lnTo>
                  <a:lnTo>
                    <a:pt x="9776" y="193835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SMARTInkShape-566"/>
            <p:cNvSpPr/>
            <p:nvPr>
              <p:custDataLst>
                <p:tags r:id="rId32"/>
              </p:custDataLst>
            </p:nvPr>
          </p:nvSpPr>
          <p:spPr>
            <a:xfrm>
              <a:off x="1042531" y="2466975"/>
              <a:ext cx="118639" cy="226506"/>
            </a:xfrm>
            <a:custGeom>
              <a:avLst/>
              <a:gdLst/>
              <a:ahLst/>
              <a:cxnLst/>
              <a:rect l="0" t="0" r="0" b="0"/>
              <a:pathLst>
                <a:path w="118639" h="226506">
                  <a:moveTo>
                    <a:pt x="24269" y="28575"/>
                  </a:moveTo>
                  <a:lnTo>
                    <a:pt x="24269" y="28575"/>
                  </a:lnTo>
                  <a:lnTo>
                    <a:pt x="19213" y="33632"/>
                  </a:lnTo>
                  <a:lnTo>
                    <a:pt x="16730" y="38936"/>
                  </a:lnTo>
                  <a:lnTo>
                    <a:pt x="12096" y="77946"/>
                  </a:lnTo>
                  <a:lnTo>
                    <a:pt x="5066" y="124055"/>
                  </a:lnTo>
                  <a:lnTo>
                    <a:pt x="0" y="152468"/>
                  </a:lnTo>
                  <a:lnTo>
                    <a:pt x="4323" y="194977"/>
                  </a:lnTo>
                  <a:lnTo>
                    <a:pt x="7643" y="205896"/>
                  </a:lnTo>
                  <a:lnTo>
                    <a:pt x="10010" y="210289"/>
                  </a:lnTo>
                  <a:lnTo>
                    <a:pt x="23454" y="221528"/>
                  </a:lnTo>
                  <a:lnTo>
                    <a:pt x="35787" y="226505"/>
                  </a:lnTo>
                  <a:lnTo>
                    <a:pt x="45616" y="224846"/>
                  </a:lnTo>
                  <a:lnTo>
                    <a:pt x="57040" y="219523"/>
                  </a:lnTo>
                  <a:lnTo>
                    <a:pt x="87903" y="192898"/>
                  </a:lnTo>
                  <a:lnTo>
                    <a:pt x="94884" y="177807"/>
                  </a:lnTo>
                  <a:lnTo>
                    <a:pt x="100104" y="160517"/>
                  </a:lnTo>
                  <a:lnTo>
                    <a:pt x="115057" y="123547"/>
                  </a:lnTo>
                  <a:lnTo>
                    <a:pt x="118638" y="85670"/>
                  </a:lnTo>
                  <a:lnTo>
                    <a:pt x="114201" y="62190"/>
                  </a:lnTo>
                  <a:lnTo>
                    <a:pt x="103221" y="36352"/>
                  </a:lnTo>
                  <a:lnTo>
                    <a:pt x="97106" y="27445"/>
                  </a:lnTo>
                  <a:lnTo>
                    <a:pt x="76953" y="13104"/>
                  </a:lnTo>
                  <a:lnTo>
                    <a:pt x="55411" y="2902"/>
                  </a:lnTo>
                  <a:lnTo>
                    <a:pt x="22938" y="76"/>
                  </a:lnTo>
                  <a:lnTo>
                    <a:pt x="1474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SMARTInkShape-567"/>
            <p:cNvSpPr/>
            <p:nvPr>
              <p:custDataLst>
                <p:tags r:id="rId33"/>
              </p:custDataLst>
            </p:nvPr>
          </p:nvSpPr>
          <p:spPr>
            <a:xfrm>
              <a:off x="1276360" y="2428875"/>
              <a:ext cx="123816" cy="237551"/>
            </a:xfrm>
            <a:custGeom>
              <a:avLst/>
              <a:gdLst/>
              <a:ahLst/>
              <a:cxnLst/>
              <a:rect l="0" t="0" r="0" b="0"/>
              <a:pathLst>
                <a:path w="123816" h="237551">
                  <a:moveTo>
                    <a:pt x="9515" y="104775"/>
                  </a:moveTo>
                  <a:lnTo>
                    <a:pt x="9515" y="104775"/>
                  </a:lnTo>
                  <a:lnTo>
                    <a:pt x="9515" y="149555"/>
                  </a:lnTo>
                  <a:lnTo>
                    <a:pt x="9515" y="195555"/>
                  </a:lnTo>
                  <a:lnTo>
                    <a:pt x="9515" y="221579"/>
                  </a:lnTo>
                  <a:lnTo>
                    <a:pt x="6693" y="228302"/>
                  </a:lnTo>
                  <a:lnTo>
                    <a:pt x="382" y="237550"/>
                  </a:lnTo>
                  <a:lnTo>
                    <a:pt x="0" y="197406"/>
                  </a:lnTo>
                  <a:lnTo>
                    <a:pt x="6538" y="153803"/>
                  </a:lnTo>
                  <a:lnTo>
                    <a:pt x="9691" y="116950"/>
                  </a:lnTo>
                  <a:lnTo>
                    <a:pt x="17916" y="80278"/>
                  </a:lnTo>
                  <a:lnTo>
                    <a:pt x="40072" y="34168"/>
                  </a:lnTo>
                  <a:lnTo>
                    <a:pt x="49907" y="22947"/>
                  </a:lnTo>
                  <a:lnTo>
                    <a:pt x="60275" y="15490"/>
                  </a:lnTo>
                  <a:lnTo>
                    <a:pt x="93066" y="2335"/>
                  </a:lnTo>
                  <a:lnTo>
                    <a:pt x="12381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SMARTInkShape-568"/>
            <p:cNvSpPr/>
            <p:nvPr>
              <p:custDataLst>
                <p:tags r:id="rId34"/>
              </p:custDataLst>
            </p:nvPr>
          </p:nvSpPr>
          <p:spPr>
            <a:xfrm>
              <a:off x="1457377" y="2447925"/>
              <a:ext cx="9474" cy="180976"/>
            </a:xfrm>
            <a:custGeom>
              <a:avLst/>
              <a:gdLst/>
              <a:ahLst/>
              <a:cxnLst/>
              <a:rect l="0" t="0" r="0" b="0"/>
              <a:pathLst>
                <a:path w="9474" h="180976">
                  <a:moveTo>
                    <a:pt x="9473" y="0"/>
                  </a:moveTo>
                  <a:lnTo>
                    <a:pt x="9473" y="0"/>
                  </a:lnTo>
                  <a:lnTo>
                    <a:pt x="4417" y="5057"/>
                  </a:lnTo>
                  <a:lnTo>
                    <a:pt x="1934" y="10361"/>
                  </a:lnTo>
                  <a:lnTo>
                    <a:pt x="0" y="51305"/>
                  </a:lnTo>
                  <a:lnTo>
                    <a:pt x="1013" y="88130"/>
                  </a:lnTo>
                  <a:lnTo>
                    <a:pt x="9081" y="134613"/>
                  </a:lnTo>
                  <a:lnTo>
                    <a:pt x="9473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SMARTInkShape-569"/>
            <p:cNvSpPr/>
            <p:nvPr>
              <p:custDataLst>
                <p:tags r:id="rId35"/>
              </p:custDataLst>
            </p:nvPr>
          </p:nvSpPr>
          <p:spPr>
            <a:xfrm>
              <a:off x="1447800" y="2295917"/>
              <a:ext cx="9526" cy="9134"/>
            </a:xfrm>
            <a:custGeom>
              <a:avLst/>
              <a:gdLst/>
              <a:ahLst/>
              <a:cxnLst/>
              <a:rect l="0" t="0" r="0" b="0"/>
              <a:pathLst>
                <a:path w="9526" h="9134">
                  <a:moveTo>
                    <a:pt x="9525" y="9133"/>
                  </a:moveTo>
                  <a:lnTo>
                    <a:pt x="9525" y="9133"/>
                  </a:lnTo>
                  <a:lnTo>
                    <a:pt x="9525" y="4077"/>
                  </a:lnTo>
                  <a:lnTo>
                    <a:pt x="8467" y="2587"/>
                  </a:lnTo>
                  <a:lnTo>
                    <a:pt x="6703" y="1594"/>
                  </a:lnTo>
                  <a:lnTo>
                    <a:pt x="1324" y="0"/>
                  </a:lnTo>
                  <a:lnTo>
                    <a:pt x="883" y="928"/>
                  </a:lnTo>
                  <a:lnTo>
                    <a:pt x="0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SMARTInkShape-570"/>
            <p:cNvSpPr/>
            <p:nvPr>
              <p:custDataLst>
                <p:tags r:id="rId36"/>
              </p:custDataLst>
            </p:nvPr>
          </p:nvSpPr>
          <p:spPr>
            <a:xfrm>
              <a:off x="1615133" y="2401775"/>
              <a:ext cx="166043" cy="236484"/>
            </a:xfrm>
            <a:custGeom>
              <a:avLst/>
              <a:gdLst/>
              <a:ahLst/>
              <a:cxnLst/>
              <a:rect l="0" t="0" r="0" b="0"/>
              <a:pathLst>
                <a:path w="166043" h="236484">
                  <a:moveTo>
                    <a:pt x="4117" y="27100"/>
                  </a:moveTo>
                  <a:lnTo>
                    <a:pt x="4117" y="27100"/>
                  </a:lnTo>
                  <a:lnTo>
                    <a:pt x="42719" y="26042"/>
                  </a:lnTo>
                  <a:lnTo>
                    <a:pt x="88350" y="10625"/>
                  </a:lnTo>
                  <a:lnTo>
                    <a:pt x="108450" y="5991"/>
                  </a:lnTo>
                  <a:lnTo>
                    <a:pt x="129148" y="0"/>
                  </a:lnTo>
                  <a:lnTo>
                    <a:pt x="132979" y="566"/>
                  </a:lnTo>
                  <a:lnTo>
                    <a:pt x="144938" y="6855"/>
                  </a:lnTo>
                  <a:lnTo>
                    <a:pt x="146383" y="17809"/>
                  </a:lnTo>
                  <a:lnTo>
                    <a:pt x="133681" y="57856"/>
                  </a:lnTo>
                  <a:lnTo>
                    <a:pt x="101931" y="104816"/>
                  </a:lnTo>
                  <a:lnTo>
                    <a:pt x="63173" y="148302"/>
                  </a:lnTo>
                  <a:lnTo>
                    <a:pt x="26157" y="193512"/>
                  </a:lnTo>
                  <a:lnTo>
                    <a:pt x="1117" y="220480"/>
                  </a:lnTo>
                  <a:lnTo>
                    <a:pt x="0" y="223754"/>
                  </a:lnTo>
                  <a:lnTo>
                    <a:pt x="314" y="226994"/>
                  </a:lnTo>
                  <a:lnTo>
                    <a:pt x="1582" y="230213"/>
                  </a:lnTo>
                  <a:lnTo>
                    <a:pt x="3485" y="232358"/>
                  </a:lnTo>
                  <a:lnTo>
                    <a:pt x="8422" y="234743"/>
                  </a:lnTo>
                  <a:lnTo>
                    <a:pt x="39699" y="236483"/>
                  </a:lnTo>
                  <a:lnTo>
                    <a:pt x="78418" y="226267"/>
                  </a:lnTo>
                  <a:lnTo>
                    <a:pt x="125789" y="205178"/>
                  </a:lnTo>
                  <a:lnTo>
                    <a:pt x="166042" y="179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SMARTInkShape-571"/>
            <p:cNvSpPr/>
            <p:nvPr>
              <p:custDataLst>
                <p:tags r:id="rId37"/>
              </p:custDataLst>
            </p:nvPr>
          </p:nvSpPr>
          <p:spPr>
            <a:xfrm>
              <a:off x="1829372" y="2383120"/>
              <a:ext cx="142304" cy="234310"/>
            </a:xfrm>
            <a:custGeom>
              <a:avLst/>
              <a:gdLst/>
              <a:ahLst/>
              <a:cxnLst/>
              <a:rect l="0" t="0" r="0" b="0"/>
              <a:pathLst>
                <a:path w="142304" h="234310">
                  <a:moveTo>
                    <a:pt x="104203" y="45755"/>
                  </a:moveTo>
                  <a:lnTo>
                    <a:pt x="104203" y="45755"/>
                  </a:lnTo>
                  <a:lnTo>
                    <a:pt x="96002" y="45755"/>
                  </a:lnTo>
                  <a:lnTo>
                    <a:pt x="102995" y="37554"/>
                  </a:lnTo>
                  <a:lnTo>
                    <a:pt x="108902" y="31566"/>
                  </a:lnTo>
                  <a:lnTo>
                    <a:pt x="111583" y="26043"/>
                  </a:lnTo>
                  <a:lnTo>
                    <a:pt x="113304" y="13874"/>
                  </a:lnTo>
                  <a:lnTo>
                    <a:pt x="110717" y="7597"/>
                  </a:lnTo>
                  <a:lnTo>
                    <a:pt x="108546" y="4441"/>
                  </a:lnTo>
                  <a:lnTo>
                    <a:pt x="103311" y="935"/>
                  </a:lnTo>
                  <a:lnTo>
                    <a:pt x="100433" y="0"/>
                  </a:lnTo>
                  <a:lnTo>
                    <a:pt x="97457" y="435"/>
                  </a:lnTo>
                  <a:lnTo>
                    <a:pt x="91327" y="3741"/>
                  </a:lnTo>
                  <a:lnTo>
                    <a:pt x="65244" y="30684"/>
                  </a:lnTo>
                  <a:lnTo>
                    <a:pt x="40533" y="70648"/>
                  </a:lnTo>
                  <a:lnTo>
                    <a:pt x="22874" y="118249"/>
                  </a:lnTo>
                  <a:lnTo>
                    <a:pt x="9194" y="159323"/>
                  </a:lnTo>
                  <a:lnTo>
                    <a:pt x="714" y="198921"/>
                  </a:lnTo>
                  <a:lnTo>
                    <a:pt x="0" y="208373"/>
                  </a:lnTo>
                  <a:lnTo>
                    <a:pt x="2504" y="216102"/>
                  </a:lnTo>
                  <a:lnTo>
                    <a:pt x="12736" y="229687"/>
                  </a:lnTo>
                  <a:lnTo>
                    <a:pt x="18748" y="233336"/>
                  </a:lnTo>
                  <a:lnTo>
                    <a:pt x="21833" y="234309"/>
                  </a:lnTo>
                  <a:lnTo>
                    <a:pt x="24948" y="233899"/>
                  </a:lnTo>
                  <a:lnTo>
                    <a:pt x="31231" y="230622"/>
                  </a:lnTo>
                  <a:lnTo>
                    <a:pt x="50435" y="212290"/>
                  </a:lnTo>
                  <a:lnTo>
                    <a:pt x="62048" y="192348"/>
                  </a:lnTo>
                  <a:lnTo>
                    <a:pt x="75454" y="148756"/>
                  </a:lnTo>
                  <a:lnTo>
                    <a:pt x="85101" y="111904"/>
                  </a:lnTo>
                  <a:lnTo>
                    <a:pt x="94663" y="74174"/>
                  </a:lnTo>
                  <a:lnTo>
                    <a:pt x="102947" y="27076"/>
                  </a:lnTo>
                  <a:lnTo>
                    <a:pt x="104093" y="4012"/>
                  </a:lnTo>
                  <a:lnTo>
                    <a:pt x="104170" y="7164"/>
                  </a:lnTo>
                  <a:lnTo>
                    <a:pt x="104202" y="48299"/>
                  </a:lnTo>
                  <a:lnTo>
                    <a:pt x="104203" y="90903"/>
                  </a:lnTo>
                  <a:lnTo>
                    <a:pt x="107025" y="130991"/>
                  </a:lnTo>
                  <a:lnTo>
                    <a:pt x="113904" y="177982"/>
                  </a:lnTo>
                  <a:lnTo>
                    <a:pt x="121071" y="198998"/>
                  </a:lnTo>
                  <a:lnTo>
                    <a:pt x="142303" y="2267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SMARTInkShape-572"/>
            <p:cNvSpPr/>
            <p:nvPr>
              <p:custDataLst>
                <p:tags r:id="rId38"/>
              </p:custDataLst>
            </p:nvPr>
          </p:nvSpPr>
          <p:spPr>
            <a:xfrm>
              <a:off x="2058972" y="2152650"/>
              <a:ext cx="27004" cy="452375"/>
            </a:xfrm>
            <a:custGeom>
              <a:avLst/>
              <a:gdLst/>
              <a:ahLst/>
              <a:cxnLst/>
              <a:rect l="0" t="0" r="0" b="0"/>
              <a:pathLst>
                <a:path w="27004" h="452375">
                  <a:moveTo>
                    <a:pt x="7953" y="0"/>
                  </a:moveTo>
                  <a:lnTo>
                    <a:pt x="7953" y="0"/>
                  </a:lnTo>
                  <a:lnTo>
                    <a:pt x="7953" y="44240"/>
                  </a:lnTo>
                  <a:lnTo>
                    <a:pt x="5131" y="80842"/>
                  </a:lnTo>
                  <a:lnTo>
                    <a:pt x="3236" y="128022"/>
                  </a:lnTo>
                  <a:lnTo>
                    <a:pt x="4798" y="163790"/>
                  </a:lnTo>
                  <a:lnTo>
                    <a:pt x="1965" y="200854"/>
                  </a:lnTo>
                  <a:lnTo>
                    <a:pt x="0" y="238493"/>
                  </a:lnTo>
                  <a:lnTo>
                    <a:pt x="185" y="275330"/>
                  </a:lnTo>
                  <a:lnTo>
                    <a:pt x="3795" y="309341"/>
                  </a:lnTo>
                  <a:lnTo>
                    <a:pt x="6721" y="353183"/>
                  </a:lnTo>
                  <a:lnTo>
                    <a:pt x="14256" y="397260"/>
                  </a:lnTo>
                  <a:lnTo>
                    <a:pt x="25553" y="443679"/>
                  </a:lnTo>
                  <a:lnTo>
                    <a:pt x="26717" y="452374"/>
                  </a:lnTo>
                  <a:lnTo>
                    <a:pt x="27003" y="447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SMARTInkShape-573"/>
            <p:cNvSpPr/>
            <p:nvPr>
              <p:custDataLst>
                <p:tags r:id="rId39"/>
              </p:custDataLst>
            </p:nvPr>
          </p:nvSpPr>
          <p:spPr>
            <a:xfrm>
              <a:off x="2000250" y="2381677"/>
              <a:ext cx="190501" cy="199599"/>
            </a:xfrm>
            <a:custGeom>
              <a:avLst/>
              <a:gdLst/>
              <a:ahLst/>
              <a:cxnLst/>
              <a:rect l="0" t="0" r="0" b="0"/>
              <a:pathLst>
                <a:path w="190501" h="199599">
                  <a:moveTo>
                    <a:pt x="0" y="28148"/>
                  </a:moveTo>
                  <a:lnTo>
                    <a:pt x="0" y="28148"/>
                  </a:lnTo>
                  <a:lnTo>
                    <a:pt x="0" y="19947"/>
                  </a:lnTo>
                  <a:lnTo>
                    <a:pt x="1058" y="19506"/>
                  </a:lnTo>
                  <a:lnTo>
                    <a:pt x="31471" y="15816"/>
                  </a:lnTo>
                  <a:lnTo>
                    <a:pt x="42562" y="12084"/>
                  </a:lnTo>
                  <a:lnTo>
                    <a:pt x="86034" y="2814"/>
                  </a:lnTo>
                  <a:lnTo>
                    <a:pt x="120273" y="0"/>
                  </a:lnTo>
                  <a:lnTo>
                    <a:pt x="133182" y="5407"/>
                  </a:lnTo>
                  <a:lnTo>
                    <a:pt x="144917" y="14866"/>
                  </a:lnTo>
                  <a:lnTo>
                    <a:pt x="157474" y="33150"/>
                  </a:lnTo>
                  <a:lnTo>
                    <a:pt x="174457" y="76432"/>
                  </a:lnTo>
                  <a:lnTo>
                    <a:pt x="182939" y="120663"/>
                  </a:lnTo>
                  <a:lnTo>
                    <a:pt x="189006" y="148258"/>
                  </a:lnTo>
                  <a:lnTo>
                    <a:pt x="190474" y="194984"/>
                  </a:lnTo>
                  <a:lnTo>
                    <a:pt x="190500" y="1995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SMARTInkShape-574"/>
            <p:cNvSpPr/>
            <p:nvPr>
              <p:custDataLst>
                <p:tags r:id="rId40"/>
              </p:custDataLst>
            </p:nvPr>
          </p:nvSpPr>
          <p:spPr>
            <a:xfrm>
              <a:off x="2181225" y="23050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SMARTInkShape-575"/>
            <p:cNvSpPr/>
            <p:nvPr>
              <p:custDataLst>
                <p:tags r:id="rId41"/>
              </p:custDataLst>
            </p:nvPr>
          </p:nvSpPr>
          <p:spPr>
            <a:xfrm>
              <a:off x="2250264" y="2352675"/>
              <a:ext cx="138476" cy="218884"/>
            </a:xfrm>
            <a:custGeom>
              <a:avLst/>
              <a:gdLst/>
              <a:ahLst/>
              <a:cxnLst/>
              <a:rect l="0" t="0" r="0" b="0"/>
              <a:pathLst>
                <a:path w="138476" h="218884">
                  <a:moveTo>
                    <a:pt x="45261" y="0"/>
                  </a:moveTo>
                  <a:lnTo>
                    <a:pt x="45261" y="0"/>
                  </a:lnTo>
                  <a:lnTo>
                    <a:pt x="45261" y="5056"/>
                  </a:lnTo>
                  <a:lnTo>
                    <a:pt x="42439" y="10361"/>
                  </a:lnTo>
                  <a:lnTo>
                    <a:pt x="40205" y="13258"/>
                  </a:lnTo>
                  <a:lnTo>
                    <a:pt x="37722" y="22120"/>
                  </a:lnTo>
                  <a:lnTo>
                    <a:pt x="37060" y="27447"/>
                  </a:lnTo>
                  <a:lnTo>
                    <a:pt x="30680" y="39010"/>
                  </a:lnTo>
                  <a:lnTo>
                    <a:pt x="18010" y="60242"/>
                  </a:lnTo>
                  <a:lnTo>
                    <a:pt x="2044" y="106240"/>
                  </a:lnTo>
                  <a:lnTo>
                    <a:pt x="0" y="138958"/>
                  </a:lnTo>
                  <a:lnTo>
                    <a:pt x="11066" y="181923"/>
                  </a:lnTo>
                  <a:lnTo>
                    <a:pt x="20077" y="199718"/>
                  </a:lnTo>
                  <a:lnTo>
                    <a:pt x="34507" y="211693"/>
                  </a:lnTo>
                  <a:lnTo>
                    <a:pt x="47131" y="216888"/>
                  </a:lnTo>
                  <a:lnTo>
                    <a:pt x="75573" y="218883"/>
                  </a:lnTo>
                  <a:lnTo>
                    <a:pt x="103058" y="208688"/>
                  </a:lnTo>
                  <a:lnTo>
                    <a:pt x="109192" y="205801"/>
                  </a:lnTo>
                  <a:lnTo>
                    <a:pt x="118831" y="196947"/>
                  </a:lnTo>
                  <a:lnTo>
                    <a:pt x="133641" y="174017"/>
                  </a:lnTo>
                  <a:lnTo>
                    <a:pt x="138475" y="155395"/>
                  </a:lnTo>
                  <a:lnTo>
                    <a:pt x="134851" y="131415"/>
                  </a:lnTo>
                  <a:lnTo>
                    <a:pt x="118068" y="84231"/>
                  </a:lnTo>
                  <a:lnTo>
                    <a:pt x="94843" y="51087"/>
                  </a:lnTo>
                  <a:lnTo>
                    <a:pt x="67562" y="14776"/>
                  </a:lnTo>
                  <a:lnTo>
                    <a:pt x="59042" y="10023"/>
                  </a:lnTo>
                  <a:lnTo>
                    <a:pt x="5478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SMARTInkShape-576"/>
            <p:cNvSpPr/>
            <p:nvPr>
              <p:custDataLst>
                <p:tags r:id="rId42"/>
              </p:custDataLst>
            </p:nvPr>
          </p:nvSpPr>
          <p:spPr>
            <a:xfrm>
              <a:off x="2447935" y="2400965"/>
              <a:ext cx="81092" cy="159330"/>
            </a:xfrm>
            <a:custGeom>
              <a:avLst/>
              <a:gdLst/>
              <a:ahLst/>
              <a:cxnLst/>
              <a:rect l="0" t="0" r="0" b="0"/>
              <a:pathLst>
                <a:path w="81092" h="159330">
                  <a:moveTo>
                    <a:pt x="9515" y="37435"/>
                  </a:moveTo>
                  <a:lnTo>
                    <a:pt x="9515" y="37435"/>
                  </a:lnTo>
                  <a:lnTo>
                    <a:pt x="9515" y="82215"/>
                  </a:lnTo>
                  <a:lnTo>
                    <a:pt x="8457" y="125296"/>
                  </a:lnTo>
                  <a:lnTo>
                    <a:pt x="1314" y="144830"/>
                  </a:lnTo>
                  <a:lnTo>
                    <a:pt x="106" y="159329"/>
                  </a:lnTo>
                  <a:lnTo>
                    <a:pt x="0" y="147833"/>
                  </a:lnTo>
                  <a:lnTo>
                    <a:pt x="8192" y="102931"/>
                  </a:lnTo>
                  <a:lnTo>
                    <a:pt x="16858" y="59231"/>
                  </a:lnTo>
                  <a:lnTo>
                    <a:pt x="28761" y="24572"/>
                  </a:lnTo>
                  <a:lnTo>
                    <a:pt x="41304" y="6907"/>
                  </a:lnTo>
                  <a:lnTo>
                    <a:pt x="47632" y="2700"/>
                  </a:lnTo>
                  <a:lnTo>
                    <a:pt x="55262" y="0"/>
                  </a:lnTo>
                  <a:lnTo>
                    <a:pt x="59127" y="2453"/>
                  </a:lnTo>
                  <a:lnTo>
                    <a:pt x="64373" y="8129"/>
                  </a:lnTo>
                  <a:lnTo>
                    <a:pt x="70233" y="17707"/>
                  </a:lnTo>
                  <a:lnTo>
                    <a:pt x="74425" y="35000"/>
                  </a:lnTo>
                  <a:lnTo>
                    <a:pt x="78780" y="66107"/>
                  </a:lnTo>
                  <a:lnTo>
                    <a:pt x="81091" y="72425"/>
                  </a:lnTo>
                  <a:lnTo>
                    <a:pt x="80838" y="87911"/>
                  </a:lnTo>
                  <a:lnTo>
                    <a:pt x="76462" y="133588"/>
                  </a:lnTo>
                  <a:lnTo>
                    <a:pt x="76190" y="1517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SMARTInkShape-577"/>
            <p:cNvSpPr/>
            <p:nvPr>
              <p:custDataLst>
                <p:tags r:id="rId43"/>
              </p:custDataLst>
            </p:nvPr>
          </p:nvSpPr>
          <p:spPr>
            <a:xfrm>
              <a:off x="2457450" y="2066925"/>
              <a:ext cx="213359" cy="781051"/>
            </a:xfrm>
            <a:custGeom>
              <a:avLst/>
              <a:gdLst/>
              <a:ahLst/>
              <a:cxnLst/>
              <a:rect l="0" t="0" r="0" b="0"/>
              <a:pathLst>
                <a:path w="213359" h="781051">
                  <a:moveTo>
                    <a:pt x="85725" y="0"/>
                  </a:moveTo>
                  <a:lnTo>
                    <a:pt x="85725" y="0"/>
                  </a:lnTo>
                  <a:lnTo>
                    <a:pt x="95838" y="5056"/>
                  </a:lnTo>
                  <a:lnTo>
                    <a:pt x="103625" y="13183"/>
                  </a:lnTo>
                  <a:lnTo>
                    <a:pt x="128103" y="51478"/>
                  </a:lnTo>
                  <a:lnTo>
                    <a:pt x="146377" y="91923"/>
                  </a:lnTo>
                  <a:lnTo>
                    <a:pt x="165197" y="137421"/>
                  </a:lnTo>
                  <a:lnTo>
                    <a:pt x="183121" y="184415"/>
                  </a:lnTo>
                  <a:lnTo>
                    <a:pt x="191806" y="216018"/>
                  </a:lnTo>
                  <a:lnTo>
                    <a:pt x="199194" y="250525"/>
                  </a:lnTo>
                  <a:lnTo>
                    <a:pt x="206006" y="285969"/>
                  </a:lnTo>
                  <a:lnTo>
                    <a:pt x="212561" y="319361"/>
                  </a:lnTo>
                  <a:lnTo>
                    <a:pt x="213358" y="351841"/>
                  </a:lnTo>
                  <a:lnTo>
                    <a:pt x="211242" y="383916"/>
                  </a:lnTo>
                  <a:lnTo>
                    <a:pt x="210302" y="415810"/>
                  </a:lnTo>
                  <a:lnTo>
                    <a:pt x="207062" y="447623"/>
                  </a:lnTo>
                  <a:lnTo>
                    <a:pt x="201036" y="479402"/>
                  </a:lnTo>
                  <a:lnTo>
                    <a:pt x="185743" y="525985"/>
                  </a:lnTo>
                  <a:lnTo>
                    <a:pt x="166748" y="568127"/>
                  </a:lnTo>
                  <a:lnTo>
                    <a:pt x="142540" y="612599"/>
                  </a:lnTo>
                  <a:lnTo>
                    <a:pt x="120433" y="653057"/>
                  </a:lnTo>
                  <a:lnTo>
                    <a:pt x="94245" y="690797"/>
                  </a:lnTo>
                  <a:lnTo>
                    <a:pt x="47493" y="737297"/>
                  </a:lnTo>
                  <a:lnTo>
                    <a:pt x="0" y="781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4" name="SMARTInkShape-Group80"/>
          <p:cNvGrpSpPr/>
          <p:nvPr/>
        </p:nvGrpSpPr>
        <p:grpSpPr>
          <a:xfrm>
            <a:off x="8992880" y="1895475"/>
            <a:ext cx="2865008" cy="962026"/>
            <a:chOff x="8992880" y="1895475"/>
            <a:chExt cx="2865008" cy="962026"/>
          </a:xfrm>
        </p:grpSpPr>
        <p:sp>
          <p:nvSpPr>
            <p:cNvPr id="581" name="SMARTInkShape-578"/>
            <p:cNvSpPr/>
            <p:nvPr>
              <p:custDataLst>
                <p:tags r:id="rId15"/>
              </p:custDataLst>
            </p:nvPr>
          </p:nvSpPr>
          <p:spPr>
            <a:xfrm>
              <a:off x="8992880" y="2085975"/>
              <a:ext cx="151121" cy="704851"/>
            </a:xfrm>
            <a:custGeom>
              <a:avLst/>
              <a:gdLst/>
              <a:ahLst/>
              <a:cxnLst/>
              <a:rect l="0" t="0" r="0" b="0"/>
              <a:pathLst>
                <a:path w="151121" h="704851">
                  <a:moveTo>
                    <a:pt x="151120" y="0"/>
                  </a:moveTo>
                  <a:lnTo>
                    <a:pt x="151120" y="0"/>
                  </a:lnTo>
                  <a:lnTo>
                    <a:pt x="146063" y="0"/>
                  </a:lnTo>
                  <a:lnTo>
                    <a:pt x="144574" y="1058"/>
                  </a:lnTo>
                  <a:lnTo>
                    <a:pt x="143580" y="2822"/>
                  </a:lnTo>
                  <a:lnTo>
                    <a:pt x="142919" y="5056"/>
                  </a:lnTo>
                  <a:lnTo>
                    <a:pt x="133194" y="17305"/>
                  </a:lnTo>
                  <a:lnTo>
                    <a:pt x="111039" y="45056"/>
                  </a:lnTo>
                  <a:lnTo>
                    <a:pt x="91304" y="89463"/>
                  </a:lnTo>
                  <a:lnTo>
                    <a:pt x="68044" y="132207"/>
                  </a:lnTo>
                  <a:lnTo>
                    <a:pt x="54420" y="171699"/>
                  </a:lnTo>
                  <a:lnTo>
                    <a:pt x="38625" y="211858"/>
                  </a:lnTo>
                  <a:lnTo>
                    <a:pt x="25595" y="255625"/>
                  </a:lnTo>
                  <a:lnTo>
                    <a:pt x="15032" y="302106"/>
                  </a:lnTo>
                  <a:lnTo>
                    <a:pt x="5200" y="344336"/>
                  </a:lnTo>
                  <a:lnTo>
                    <a:pt x="1600" y="376346"/>
                  </a:lnTo>
                  <a:lnTo>
                    <a:pt x="0" y="409623"/>
                  </a:lnTo>
                  <a:lnTo>
                    <a:pt x="157" y="453216"/>
                  </a:lnTo>
                  <a:lnTo>
                    <a:pt x="5379" y="498118"/>
                  </a:lnTo>
                  <a:lnTo>
                    <a:pt x="8454" y="538704"/>
                  </a:lnTo>
                  <a:lnTo>
                    <a:pt x="16656" y="576482"/>
                  </a:lnTo>
                  <a:lnTo>
                    <a:pt x="37855" y="618228"/>
                  </a:lnTo>
                  <a:lnTo>
                    <a:pt x="75011" y="665835"/>
                  </a:lnTo>
                  <a:lnTo>
                    <a:pt x="93996" y="682707"/>
                  </a:lnTo>
                  <a:lnTo>
                    <a:pt x="119178" y="700209"/>
                  </a:lnTo>
                  <a:lnTo>
                    <a:pt x="141595" y="704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SMARTInkShape-579"/>
            <p:cNvSpPr/>
            <p:nvPr>
              <p:custDataLst>
                <p:tags r:id="rId16"/>
              </p:custDataLst>
            </p:nvPr>
          </p:nvSpPr>
          <p:spPr>
            <a:xfrm>
              <a:off x="9220368" y="2343150"/>
              <a:ext cx="396813" cy="352196"/>
            </a:xfrm>
            <a:custGeom>
              <a:avLst/>
              <a:gdLst/>
              <a:ahLst/>
              <a:cxnLst/>
              <a:rect l="0" t="0" r="0" b="0"/>
              <a:pathLst>
                <a:path w="396813" h="352196">
                  <a:moveTo>
                    <a:pt x="85557" y="0"/>
                  </a:moveTo>
                  <a:lnTo>
                    <a:pt x="85557" y="0"/>
                  </a:lnTo>
                  <a:lnTo>
                    <a:pt x="85557" y="13258"/>
                  </a:lnTo>
                  <a:lnTo>
                    <a:pt x="88379" y="19298"/>
                  </a:lnTo>
                  <a:lnTo>
                    <a:pt x="92103" y="25510"/>
                  </a:lnTo>
                  <a:lnTo>
                    <a:pt x="95258" y="34958"/>
                  </a:lnTo>
                  <a:lnTo>
                    <a:pt x="103167" y="45748"/>
                  </a:lnTo>
                  <a:lnTo>
                    <a:pt x="106789" y="46791"/>
                  </a:lnTo>
                  <a:lnTo>
                    <a:pt x="113703" y="47576"/>
                  </a:lnTo>
                  <a:lnTo>
                    <a:pt x="114005" y="42554"/>
                  </a:lnTo>
                  <a:lnTo>
                    <a:pt x="111254" y="37257"/>
                  </a:lnTo>
                  <a:lnTo>
                    <a:pt x="109038" y="34363"/>
                  </a:lnTo>
                  <a:lnTo>
                    <a:pt x="103754" y="31148"/>
                  </a:lnTo>
                  <a:lnTo>
                    <a:pt x="97879" y="28660"/>
                  </a:lnTo>
                  <a:lnTo>
                    <a:pt x="87388" y="20525"/>
                  </a:lnTo>
                  <a:lnTo>
                    <a:pt x="75987" y="19487"/>
                  </a:lnTo>
                  <a:lnTo>
                    <a:pt x="71769" y="21458"/>
                  </a:lnTo>
                  <a:lnTo>
                    <a:pt x="64259" y="29292"/>
                  </a:lnTo>
                  <a:lnTo>
                    <a:pt x="39307" y="68898"/>
                  </a:lnTo>
                  <a:lnTo>
                    <a:pt x="22956" y="106273"/>
                  </a:lnTo>
                  <a:lnTo>
                    <a:pt x="9535" y="153323"/>
                  </a:lnTo>
                  <a:lnTo>
                    <a:pt x="2708" y="190773"/>
                  </a:lnTo>
                  <a:lnTo>
                    <a:pt x="684" y="228681"/>
                  </a:lnTo>
                  <a:lnTo>
                    <a:pt x="0" y="274359"/>
                  </a:lnTo>
                  <a:lnTo>
                    <a:pt x="5551" y="294446"/>
                  </a:lnTo>
                  <a:lnTo>
                    <a:pt x="25789" y="334128"/>
                  </a:lnTo>
                  <a:lnTo>
                    <a:pt x="36416" y="343588"/>
                  </a:lnTo>
                  <a:lnTo>
                    <a:pt x="48194" y="348497"/>
                  </a:lnTo>
                  <a:lnTo>
                    <a:pt x="91950" y="352195"/>
                  </a:lnTo>
                  <a:lnTo>
                    <a:pt x="116026" y="342244"/>
                  </a:lnTo>
                  <a:lnTo>
                    <a:pt x="138212" y="325890"/>
                  </a:lnTo>
                  <a:lnTo>
                    <a:pt x="158191" y="302582"/>
                  </a:lnTo>
                  <a:lnTo>
                    <a:pt x="177359" y="258658"/>
                  </a:lnTo>
                  <a:lnTo>
                    <a:pt x="193309" y="220690"/>
                  </a:lnTo>
                  <a:lnTo>
                    <a:pt x="204149" y="178514"/>
                  </a:lnTo>
                  <a:lnTo>
                    <a:pt x="211171" y="134745"/>
                  </a:lnTo>
                  <a:lnTo>
                    <a:pt x="218605" y="87601"/>
                  </a:lnTo>
                  <a:lnTo>
                    <a:pt x="218867" y="77911"/>
                  </a:lnTo>
                  <a:lnTo>
                    <a:pt x="217822" y="78399"/>
                  </a:lnTo>
                  <a:lnTo>
                    <a:pt x="213839" y="81763"/>
                  </a:lnTo>
                  <a:lnTo>
                    <a:pt x="211362" y="89609"/>
                  </a:lnTo>
                  <a:lnTo>
                    <a:pt x="209556" y="129810"/>
                  </a:lnTo>
                  <a:lnTo>
                    <a:pt x="209416" y="175807"/>
                  </a:lnTo>
                  <a:lnTo>
                    <a:pt x="209389" y="219113"/>
                  </a:lnTo>
                  <a:lnTo>
                    <a:pt x="212206" y="261690"/>
                  </a:lnTo>
                  <a:lnTo>
                    <a:pt x="218045" y="277173"/>
                  </a:lnTo>
                  <a:lnTo>
                    <a:pt x="244592" y="316246"/>
                  </a:lnTo>
                  <a:lnTo>
                    <a:pt x="255370" y="325057"/>
                  </a:lnTo>
                  <a:lnTo>
                    <a:pt x="267215" y="329678"/>
                  </a:lnTo>
                  <a:lnTo>
                    <a:pt x="292067" y="332645"/>
                  </a:lnTo>
                  <a:lnTo>
                    <a:pt x="311022" y="328102"/>
                  </a:lnTo>
                  <a:lnTo>
                    <a:pt x="330044" y="320053"/>
                  </a:lnTo>
                  <a:lnTo>
                    <a:pt x="349086" y="300853"/>
                  </a:lnTo>
                  <a:lnTo>
                    <a:pt x="373425" y="264862"/>
                  </a:lnTo>
                  <a:lnTo>
                    <a:pt x="389521" y="218085"/>
                  </a:lnTo>
                  <a:lnTo>
                    <a:pt x="396812" y="180681"/>
                  </a:lnTo>
                  <a:lnTo>
                    <a:pt x="396150" y="142788"/>
                  </a:lnTo>
                  <a:lnTo>
                    <a:pt x="386445" y="97114"/>
                  </a:lnTo>
                  <a:lnTo>
                    <a:pt x="372382" y="72284"/>
                  </a:lnTo>
                  <a:lnTo>
                    <a:pt x="341255" y="37020"/>
                  </a:lnTo>
                  <a:lnTo>
                    <a:pt x="328317" y="32329"/>
                  </a:lnTo>
                  <a:lnTo>
                    <a:pt x="299198" y="29316"/>
                  </a:lnTo>
                  <a:lnTo>
                    <a:pt x="288811" y="31727"/>
                  </a:lnTo>
                  <a:lnTo>
                    <a:pt x="279609" y="37384"/>
                  </a:lnTo>
                  <a:lnTo>
                    <a:pt x="268464" y="46954"/>
                  </a:lnTo>
                  <a:lnTo>
                    <a:pt x="255345" y="69298"/>
                  </a:lnTo>
                  <a:lnTo>
                    <a:pt x="240979" y="111823"/>
                  </a:lnTo>
                  <a:lnTo>
                    <a:pt x="238355" y="152270"/>
                  </a:lnTo>
                  <a:lnTo>
                    <a:pt x="239134" y="172588"/>
                  </a:lnTo>
                  <a:lnTo>
                    <a:pt x="243066" y="181833"/>
                  </a:lnTo>
                  <a:lnTo>
                    <a:pt x="257007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SMARTInkShape-580"/>
            <p:cNvSpPr/>
            <p:nvPr>
              <p:custDataLst>
                <p:tags r:id="rId17"/>
              </p:custDataLst>
            </p:nvPr>
          </p:nvSpPr>
          <p:spPr>
            <a:xfrm>
              <a:off x="9629775" y="2362200"/>
              <a:ext cx="180976" cy="295276"/>
            </a:xfrm>
            <a:custGeom>
              <a:avLst/>
              <a:gdLst/>
              <a:ahLst/>
              <a:cxnLst/>
              <a:rect l="0" t="0" r="0" b="0"/>
              <a:pathLst>
                <a:path w="180976" h="295276">
                  <a:moveTo>
                    <a:pt x="0" y="0"/>
                  </a:moveTo>
                  <a:lnTo>
                    <a:pt x="0" y="0"/>
                  </a:lnTo>
                  <a:lnTo>
                    <a:pt x="0" y="41156"/>
                  </a:lnTo>
                  <a:lnTo>
                    <a:pt x="2822" y="86956"/>
                  </a:lnTo>
                  <a:lnTo>
                    <a:pt x="7540" y="127012"/>
                  </a:lnTo>
                  <a:lnTo>
                    <a:pt x="8937" y="169572"/>
                  </a:lnTo>
                  <a:lnTo>
                    <a:pt x="14466" y="216822"/>
                  </a:lnTo>
                  <a:lnTo>
                    <a:pt x="18648" y="262770"/>
                  </a:lnTo>
                  <a:lnTo>
                    <a:pt x="19047" y="285530"/>
                  </a:lnTo>
                  <a:lnTo>
                    <a:pt x="19050" y="238035"/>
                  </a:lnTo>
                  <a:lnTo>
                    <a:pt x="19050" y="201174"/>
                  </a:lnTo>
                  <a:lnTo>
                    <a:pt x="19050" y="158267"/>
                  </a:lnTo>
                  <a:lnTo>
                    <a:pt x="20109" y="118273"/>
                  </a:lnTo>
                  <a:lnTo>
                    <a:pt x="27713" y="80670"/>
                  </a:lnTo>
                  <a:lnTo>
                    <a:pt x="49641" y="34220"/>
                  </a:lnTo>
                  <a:lnTo>
                    <a:pt x="59457" y="22970"/>
                  </a:lnTo>
                  <a:lnTo>
                    <a:pt x="69817" y="15501"/>
                  </a:lnTo>
                  <a:lnTo>
                    <a:pt x="77950" y="12181"/>
                  </a:lnTo>
                  <a:lnTo>
                    <a:pt x="93535" y="10312"/>
                  </a:lnTo>
                  <a:lnTo>
                    <a:pt x="98340" y="12166"/>
                  </a:lnTo>
                  <a:lnTo>
                    <a:pt x="122103" y="36109"/>
                  </a:lnTo>
                  <a:lnTo>
                    <a:pt x="135074" y="64439"/>
                  </a:lnTo>
                  <a:lnTo>
                    <a:pt x="148938" y="111938"/>
                  </a:lnTo>
                  <a:lnTo>
                    <a:pt x="157607" y="149466"/>
                  </a:lnTo>
                  <a:lnTo>
                    <a:pt x="160646" y="186338"/>
                  </a:lnTo>
                  <a:lnTo>
                    <a:pt x="161756" y="232520"/>
                  </a:lnTo>
                  <a:lnTo>
                    <a:pt x="171616" y="271654"/>
                  </a:lnTo>
                  <a:lnTo>
                    <a:pt x="178814" y="285474"/>
                  </a:lnTo>
                  <a:lnTo>
                    <a:pt x="180975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SMARTInkShape-581"/>
            <p:cNvSpPr/>
            <p:nvPr>
              <p:custDataLst>
                <p:tags r:id="rId18"/>
              </p:custDataLst>
            </p:nvPr>
          </p:nvSpPr>
          <p:spPr>
            <a:xfrm>
              <a:off x="9812099" y="2107721"/>
              <a:ext cx="208202" cy="518804"/>
            </a:xfrm>
            <a:custGeom>
              <a:avLst/>
              <a:gdLst/>
              <a:ahLst/>
              <a:cxnLst/>
              <a:rect l="0" t="0" r="0" b="0"/>
              <a:pathLst>
                <a:path w="208202" h="518804">
                  <a:moveTo>
                    <a:pt x="189151" y="302104"/>
                  </a:moveTo>
                  <a:lnTo>
                    <a:pt x="189151" y="302104"/>
                  </a:lnTo>
                  <a:lnTo>
                    <a:pt x="189151" y="319714"/>
                  </a:lnTo>
                  <a:lnTo>
                    <a:pt x="190209" y="320194"/>
                  </a:lnTo>
                  <a:lnTo>
                    <a:pt x="197353" y="321028"/>
                  </a:lnTo>
                  <a:lnTo>
                    <a:pt x="197794" y="320011"/>
                  </a:lnTo>
                  <a:lnTo>
                    <a:pt x="198284" y="316060"/>
                  </a:lnTo>
                  <a:lnTo>
                    <a:pt x="195679" y="310776"/>
                  </a:lnTo>
                  <a:lnTo>
                    <a:pt x="193503" y="307885"/>
                  </a:lnTo>
                  <a:lnTo>
                    <a:pt x="187894" y="288037"/>
                  </a:lnTo>
                  <a:lnTo>
                    <a:pt x="163280" y="252242"/>
                  </a:lnTo>
                  <a:lnTo>
                    <a:pt x="134696" y="232796"/>
                  </a:lnTo>
                  <a:lnTo>
                    <a:pt x="110928" y="227946"/>
                  </a:lnTo>
                  <a:lnTo>
                    <a:pt x="88833" y="231565"/>
                  </a:lnTo>
                  <a:lnTo>
                    <a:pt x="63824" y="244397"/>
                  </a:lnTo>
                  <a:lnTo>
                    <a:pt x="46419" y="261605"/>
                  </a:lnTo>
                  <a:lnTo>
                    <a:pt x="24510" y="301591"/>
                  </a:lnTo>
                  <a:lnTo>
                    <a:pt x="12428" y="337818"/>
                  </a:lnTo>
                  <a:lnTo>
                    <a:pt x="3204" y="375363"/>
                  </a:lnTo>
                  <a:lnTo>
                    <a:pt x="0" y="412240"/>
                  </a:lnTo>
                  <a:lnTo>
                    <a:pt x="1739" y="453682"/>
                  </a:lnTo>
                  <a:lnTo>
                    <a:pt x="7432" y="471072"/>
                  </a:lnTo>
                  <a:lnTo>
                    <a:pt x="47789" y="513160"/>
                  </a:lnTo>
                  <a:lnTo>
                    <a:pt x="57885" y="517615"/>
                  </a:lnTo>
                  <a:lnTo>
                    <a:pt x="63540" y="518803"/>
                  </a:lnTo>
                  <a:lnTo>
                    <a:pt x="75468" y="517301"/>
                  </a:lnTo>
                  <a:lnTo>
                    <a:pt x="87825" y="512047"/>
                  </a:lnTo>
                  <a:lnTo>
                    <a:pt x="119337" y="485470"/>
                  </a:lnTo>
                  <a:lnTo>
                    <a:pt x="138361" y="461915"/>
                  </a:lnTo>
                  <a:lnTo>
                    <a:pt x="157207" y="416849"/>
                  </a:lnTo>
                  <a:lnTo>
                    <a:pt x="173101" y="373379"/>
                  </a:lnTo>
                  <a:lnTo>
                    <a:pt x="183925" y="325927"/>
                  </a:lnTo>
                  <a:lnTo>
                    <a:pt x="186828" y="290467"/>
                  </a:lnTo>
                  <a:lnTo>
                    <a:pt x="188119" y="253540"/>
                  </a:lnTo>
                  <a:lnTo>
                    <a:pt x="188692" y="215962"/>
                  </a:lnTo>
                  <a:lnTo>
                    <a:pt x="188948" y="178094"/>
                  </a:lnTo>
                  <a:lnTo>
                    <a:pt x="189091" y="131187"/>
                  </a:lnTo>
                  <a:lnTo>
                    <a:pt x="184077" y="85421"/>
                  </a:lnTo>
                  <a:lnTo>
                    <a:pt x="179447" y="38816"/>
                  </a:lnTo>
                  <a:lnTo>
                    <a:pt x="172282" y="16189"/>
                  </a:lnTo>
                  <a:lnTo>
                    <a:pt x="162327" y="0"/>
                  </a:lnTo>
                  <a:lnTo>
                    <a:pt x="161743" y="160"/>
                  </a:lnTo>
                  <a:lnTo>
                    <a:pt x="161095" y="3159"/>
                  </a:lnTo>
                  <a:lnTo>
                    <a:pt x="160606" y="40186"/>
                  </a:lnTo>
                  <a:lnTo>
                    <a:pt x="160585" y="79977"/>
                  </a:lnTo>
                  <a:lnTo>
                    <a:pt x="160578" y="126340"/>
                  </a:lnTo>
                  <a:lnTo>
                    <a:pt x="160578" y="161545"/>
                  </a:lnTo>
                  <a:lnTo>
                    <a:pt x="160578" y="198358"/>
                  </a:lnTo>
                  <a:lnTo>
                    <a:pt x="161635" y="235886"/>
                  </a:lnTo>
                  <a:lnTo>
                    <a:pt x="165633" y="273732"/>
                  </a:lnTo>
                  <a:lnTo>
                    <a:pt x="170937" y="308897"/>
                  </a:lnTo>
                  <a:lnTo>
                    <a:pt x="177052" y="355622"/>
                  </a:lnTo>
                  <a:lnTo>
                    <a:pt x="181686" y="396278"/>
                  </a:lnTo>
                  <a:lnTo>
                    <a:pt x="192734" y="442885"/>
                  </a:lnTo>
                  <a:lnTo>
                    <a:pt x="200715" y="479145"/>
                  </a:lnTo>
                  <a:lnTo>
                    <a:pt x="208201" y="4926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SMARTInkShape-582"/>
            <p:cNvSpPr/>
            <p:nvPr>
              <p:custDataLst>
                <p:tags r:id="rId19"/>
              </p:custDataLst>
            </p:nvPr>
          </p:nvSpPr>
          <p:spPr>
            <a:xfrm>
              <a:off x="10039350" y="2345751"/>
              <a:ext cx="342901" cy="300428"/>
            </a:xfrm>
            <a:custGeom>
              <a:avLst/>
              <a:gdLst/>
              <a:ahLst/>
              <a:cxnLst/>
              <a:rect l="0" t="0" r="0" b="0"/>
              <a:pathLst>
                <a:path w="342901" h="300428">
                  <a:moveTo>
                    <a:pt x="0" y="235524"/>
                  </a:moveTo>
                  <a:lnTo>
                    <a:pt x="0" y="235524"/>
                  </a:lnTo>
                  <a:lnTo>
                    <a:pt x="0" y="227323"/>
                  </a:lnTo>
                  <a:lnTo>
                    <a:pt x="1058" y="226882"/>
                  </a:lnTo>
                  <a:lnTo>
                    <a:pt x="5057" y="226391"/>
                  </a:lnTo>
                  <a:lnTo>
                    <a:pt x="6546" y="225202"/>
                  </a:lnTo>
                  <a:lnTo>
                    <a:pt x="8202" y="221059"/>
                  </a:lnTo>
                  <a:lnTo>
                    <a:pt x="14582" y="215690"/>
                  </a:lnTo>
                  <a:lnTo>
                    <a:pt x="23414" y="208717"/>
                  </a:lnTo>
                  <a:lnTo>
                    <a:pt x="40530" y="189816"/>
                  </a:lnTo>
                  <a:lnTo>
                    <a:pt x="50822" y="181343"/>
                  </a:lnTo>
                  <a:lnTo>
                    <a:pt x="62566" y="163614"/>
                  </a:lnTo>
                  <a:lnTo>
                    <a:pt x="83527" y="117785"/>
                  </a:lnTo>
                  <a:lnTo>
                    <a:pt x="97538" y="91630"/>
                  </a:lnTo>
                  <a:lnTo>
                    <a:pt x="103823" y="44890"/>
                  </a:lnTo>
                  <a:lnTo>
                    <a:pt x="96490" y="6176"/>
                  </a:lnTo>
                  <a:lnTo>
                    <a:pt x="95019" y="3251"/>
                  </a:lnTo>
                  <a:lnTo>
                    <a:pt x="92979" y="1300"/>
                  </a:lnTo>
                  <a:lnTo>
                    <a:pt x="90560" y="0"/>
                  </a:lnTo>
                  <a:lnTo>
                    <a:pt x="86833" y="1250"/>
                  </a:lnTo>
                  <a:lnTo>
                    <a:pt x="77045" y="8283"/>
                  </a:lnTo>
                  <a:lnTo>
                    <a:pt x="64691" y="24142"/>
                  </a:lnTo>
                  <a:lnTo>
                    <a:pt x="43431" y="63673"/>
                  </a:lnTo>
                  <a:lnTo>
                    <a:pt x="26157" y="99821"/>
                  </a:lnTo>
                  <a:lnTo>
                    <a:pt x="14923" y="138401"/>
                  </a:lnTo>
                  <a:lnTo>
                    <a:pt x="11125" y="181817"/>
                  </a:lnTo>
                  <a:lnTo>
                    <a:pt x="11057" y="220904"/>
                  </a:lnTo>
                  <a:lnTo>
                    <a:pt x="22845" y="267897"/>
                  </a:lnTo>
                  <a:lnTo>
                    <a:pt x="36990" y="288743"/>
                  </a:lnTo>
                  <a:lnTo>
                    <a:pt x="48543" y="296219"/>
                  </a:lnTo>
                  <a:lnTo>
                    <a:pt x="69769" y="300427"/>
                  </a:lnTo>
                  <a:lnTo>
                    <a:pt x="86043" y="300353"/>
                  </a:lnTo>
                  <a:lnTo>
                    <a:pt x="100330" y="296792"/>
                  </a:lnTo>
                  <a:lnTo>
                    <a:pt x="120274" y="283781"/>
                  </a:lnTo>
                  <a:lnTo>
                    <a:pt x="145976" y="251759"/>
                  </a:lnTo>
                  <a:lnTo>
                    <a:pt x="168613" y="205766"/>
                  </a:lnTo>
                  <a:lnTo>
                    <a:pt x="182956" y="165676"/>
                  </a:lnTo>
                  <a:lnTo>
                    <a:pt x="194968" y="120284"/>
                  </a:lnTo>
                  <a:lnTo>
                    <a:pt x="201349" y="78965"/>
                  </a:lnTo>
                  <a:lnTo>
                    <a:pt x="209528" y="35343"/>
                  </a:lnTo>
                  <a:lnTo>
                    <a:pt x="217608" y="19146"/>
                  </a:lnTo>
                  <a:lnTo>
                    <a:pt x="218097" y="19305"/>
                  </a:lnTo>
                  <a:lnTo>
                    <a:pt x="218640" y="22305"/>
                  </a:lnTo>
                  <a:lnTo>
                    <a:pt x="219049" y="60369"/>
                  </a:lnTo>
                  <a:lnTo>
                    <a:pt x="219070" y="103951"/>
                  </a:lnTo>
                  <a:lnTo>
                    <a:pt x="221896" y="140801"/>
                  </a:lnTo>
                  <a:lnTo>
                    <a:pt x="226614" y="178530"/>
                  </a:lnTo>
                  <a:lnTo>
                    <a:pt x="228208" y="224148"/>
                  </a:lnTo>
                  <a:lnTo>
                    <a:pt x="229581" y="255071"/>
                  </a:lnTo>
                  <a:lnTo>
                    <a:pt x="233621" y="264673"/>
                  </a:lnTo>
                  <a:lnTo>
                    <a:pt x="234065" y="268715"/>
                  </a:lnTo>
                  <a:lnTo>
                    <a:pt x="229529" y="281039"/>
                  </a:lnTo>
                  <a:lnTo>
                    <a:pt x="229220" y="280684"/>
                  </a:lnTo>
                  <a:lnTo>
                    <a:pt x="225814" y="260947"/>
                  </a:lnTo>
                  <a:lnTo>
                    <a:pt x="222070" y="248940"/>
                  </a:lnTo>
                  <a:lnTo>
                    <a:pt x="216845" y="212539"/>
                  </a:lnTo>
                  <a:lnTo>
                    <a:pt x="211711" y="177208"/>
                  </a:lnTo>
                  <a:lnTo>
                    <a:pt x="210190" y="139929"/>
                  </a:lnTo>
                  <a:lnTo>
                    <a:pt x="209741" y="102072"/>
                  </a:lnTo>
                  <a:lnTo>
                    <a:pt x="211751" y="78845"/>
                  </a:lnTo>
                  <a:lnTo>
                    <a:pt x="223726" y="54927"/>
                  </a:lnTo>
                  <a:lnTo>
                    <a:pt x="231020" y="44840"/>
                  </a:lnTo>
                  <a:lnTo>
                    <a:pt x="237789" y="39650"/>
                  </a:lnTo>
                  <a:lnTo>
                    <a:pt x="247551" y="36729"/>
                  </a:lnTo>
                  <a:lnTo>
                    <a:pt x="250759" y="36319"/>
                  </a:lnTo>
                  <a:lnTo>
                    <a:pt x="257146" y="38686"/>
                  </a:lnTo>
                  <a:lnTo>
                    <a:pt x="269870" y="48828"/>
                  </a:lnTo>
                  <a:lnTo>
                    <a:pt x="288924" y="93819"/>
                  </a:lnTo>
                  <a:lnTo>
                    <a:pt x="301625" y="138584"/>
                  </a:lnTo>
                  <a:lnTo>
                    <a:pt x="310091" y="175639"/>
                  </a:lnTo>
                  <a:lnTo>
                    <a:pt x="316311" y="223264"/>
                  </a:lnTo>
                  <a:lnTo>
                    <a:pt x="326010" y="269725"/>
                  </a:lnTo>
                  <a:lnTo>
                    <a:pt x="331194" y="281994"/>
                  </a:lnTo>
                  <a:lnTo>
                    <a:pt x="331921" y="285554"/>
                  </a:lnTo>
                  <a:lnTo>
                    <a:pt x="333463" y="286869"/>
                  </a:lnTo>
                  <a:lnTo>
                    <a:pt x="335550" y="286687"/>
                  </a:lnTo>
                  <a:lnTo>
                    <a:pt x="341447" y="283848"/>
                  </a:lnTo>
                  <a:lnTo>
                    <a:pt x="342255" y="280637"/>
                  </a:lnTo>
                  <a:lnTo>
                    <a:pt x="342900" y="2736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SMARTInkShape-583"/>
            <p:cNvSpPr/>
            <p:nvPr>
              <p:custDataLst>
                <p:tags r:id="rId20"/>
              </p:custDataLst>
            </p:nvPr>
          </p:nvSpPr>
          <p:spPr>
            <a:xfrm>
              <a:off x="10344150" y="2314575"/>
              <a:ext cx="165868" cy="322941"/>
            </a:xfrm>
            <a:custGeom>
              <a:avLst/>
              <a:gdLst/>
              <a:ahLst/>
              <a:cxnLst/>
              <a:rect l="0" t="0" r="0" b="0"/>
              <a:pathLst>
                <a:path w="165868" h="322941">
                  <a:moveTo>
                    <a:pt x="161925" y="0"/>
                  </a:moveTo>
                  <a:lnTo>
                    <a:pt x="161925" y="0"/>
                  </a:lnTo>
                  <a:lnTo>
                    <a:pt x="156868" y="5056"/>
                  </a:lnTo>
                  <a:lnTo>
                    <a:pt x="148741" y="7539"/>
                  </a:lnTo>
                  <a:lnTo>
                    <a:pt x="143611" y="8201"/>
                  </a:lnTo>
                  <a:lnTo>
                    <a:pt x="139133" y="10759"/>
                  </a:lnTo>
                  <a:lnTo>
                    <a:pt x="92829" y="51880"/>
                  </a:lnTo>
                  <a:lnTo>
                    <a:pt x="84297" y="63980"/>
                  </a:lnTo>
                  <a:lnTo>
                    <a:pt x="78598" y="82692"/>
                  </a:lnTo>
                  <a:lnTo>
                    <a:pt x="76411" y="128863"/>
                  </a:lnTo>
                  <a:lnTo>
                    <a:pt x="81318" y="148836"/>
                  </a:lnTo>
                  <a:lnTo>
                    <a:pt x="111854" y="192348"/>
                  </a:lnTo>
                  <a:lnTo>
                    <a:pt x="141088" y="234555"/>
                  </a:lnTo>
                  <a:lnTo>
                    <a:pt x="164664" y="273015"/>
                  </a:lnTo>
                  <a:lnTo>
                    <a:pt x="165867" y="279377"/>
                  </a:lnTo>
                  <a:lnTo>
                    <a:pt x="162653" y="306091"/>
                  </a:lnTo>
                  <a:lnTo>
                    <a:pt x="160294" y="309893"/>
                  </a:lnTo>
                  <a:lnTo>
                    <a:pt x="152028" y="316942"/>
                  </a:lnTo>
                  <a:lnTo>
                    <a:pt x="144120" y="320780"/>
                  </a:lnTo>
                  <a:lnTo>
                    <a:pt x="128074" y="322940"/>
                  </a:lnTo>
                  <a:lnTo>
                    <a:pt x="113014" y="322387"/>
                  </a:lnTo>
                  <a:lnTo>
                    <a:pt x="65587" y="306510"/>
                  </a:lnTo>
                  <a:lnTo>
                    <a:pt x="18092" y="280247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SMARTInkShape-584"/>
            <p:cNvSpPr/>
            <p:nvPr>
              <p:custDataLst>
                <p:tags r:id="rId21"/>
              </p:custDataLst>
            </p:nvPr>
          </p:nvSpPr>
          <p:spPr>
            <a:xfrm>
              <a:off x="10574114" y="2339721"/>
              <a:ext cx="255812" cy="286916"/>
            </a:xfrm>
            <a:custGeom>
              <a:avLst/>
              <a:gdLst/>
              <a:ahLst/>
              <a:cxnLst/>
              <a:rect l="0" t="0" r="0" b="0"/>
              <a:pathLst>
                <a:path w="255812" h="286916">
                  <a:moveTo>
                    <a:pt x="122461" y="32004"/>
                  </a:moveTo>
                  <a:lnTo>
                    <a:pt x="122461" y="32004"/>
                  </a:lnTo>
                  <a:lnTo>
                    <a:pt x="141003" y="32004"/>
                  </a:lnTo>
                  <a:lnTo>
                    <a:pt x="136304" y="26948"/>
                  </a:lnTo>
                  <a:lnTo>
                    <a:pt x="131082" y="24465"/>
                  </a:lnTo>
                  <a:lnTo>
                    <a:pt x="128208" y="23803"/>
                  </a:lnTo>
                  <a:lnTo>
                    <a:pt x="114934" y="16194"/>
                  </a:lnTo>
                  <a:lnTo>
                    <a:pt x="86963" y="13381"/>
                  </a:lnTo>
                  <a:lnTo>
                    <a:pt x="68315" y="18137"/>
                  </a:lnTo>
                  <a:lnTo>
                    <a:pt x="49385" y="31306"/>
                  </a:lnTo>
                  <a:lnTo>
                    <a:pt x="30371" y="53669"/>
                  </a:lnTo>
                  <a:lnTo>
                    <a:pt x="12587" y="97275"/>
                  </a:lnTo>
                  <a:lnTo>
                    <a:pt x="3240" y="134129"/>
                  </a:lnTo>
                  <a:lnTo>
                    <a:pt x="0" y="171859"/>
                  </a:lnTo>
                  <a:lnTo>
                    <a:pt x="99" y="208792"/>
                  </a:lnTo>
                  <a:lnTo>
                    <a:pt x="11947" y="254996"/>
                  </a:lnTo>
                  <a:lnTo>
                    <a:pt x="20780" y="266225"/>
                  </a:lnTo>
                  <a:lnTo>
                    <a:pt x="38641" y="282058"/>
                  </a:lnTo>
                  <a:lnTo>
                    <a:pt x="43297" y="283373"/>
                  </a:lnTo>
                  <a:lnTo>
                    <a:pt x="54116" y="282013"/>
                  </a:lnTo>
                  <a:lnTo>
                    <a:pt x="77250" y="272515"/>
                  </a:lnTo>
                  <a:lnTo>
                    <a:pt x="85786" y="266604"/>
                  </a:lnTo>
                  <a:lnTo>
                    <a:pt x="106436" y="238976"/>
                  </a:lnTo>
                  <a:lnTo>
                    <a:pt x="121804" y="200123"/>
                  </a:lnTo>
                  <a:lnTo>
                    <a:pt x="131792" y="161545"/>
                  </a:lnTo>
                  <a:lnTo>
                    <a:pt x="138632" y="116600"/>
                  </a:lnTo>
                  <a:lnTo>
                    <a:pt x="143480" y="75414"/>
                  </a:lnTo>
                  <a:lnTo>
                    <a:pt x="149545" y="33053"/>
                  </a:lnTo>
                  <a:lnTo>
                    <a:pt x="150949" y="0"/>
                  </a:lnTo>
                  <a:lnTo>
                    <a:pt x="150978" y="85"/>
                  </a:lnTo>
                  <a:lnTo>
                    <a:pt x="153857" y="43362"/>
                  </a:lnTo>
                  <a:lnTo>
                    <a:pt x="159237" y="90104"/>
                  </a:lnTo>
                  <a:lnTo>
                    <a:pt x="170281" y="134826"/>
                  </a:lnTo>
                  <a:lnTo>
                    <a:pt x="176847" y="176535"/>
                  </a:lnTo>
                  <a:lnTo>
                    <a:pt x="188906" y="215704"/>
                  </a:lnTo>
                  <a:lnTo>
                    <a:pt x="205397" y="257144"/>
                  </a:lnTo>
                  <a:lnTo>
                    <a:pt x="228999" y="281537"/>
                  </a:lnTo>
                  <a:lnTo>
                    <a:pt x="236135" y="285783"/>
                  </a:lnTo>
                  <a:lnTo>
                    <a:pt x="239517" y="286915"/>
                  </a:lnTo>
                  <a:lnTo>
                    <a:pt x="242833" y="286611"/>
                  </a:lnTo>
                  <a:lnTo>
                    <a:pt x="255811" y="2796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SMARTInkShape-585"/>
            <p:cNvSpPr/>
            <p:nvPr>
              <p:custDataLst>
                <p:tags r:id="rId22"/>
              </p:custDataLst>
            </p:nvPr>
          </p:nvSpPr>
          <p:spPr>
            <a:xfrm>
              <a:off x="10858500" y="2004287"/>
              <a:ext cx="47626" cy="624614"/>
            </a:xfrm>
            <a:custGeom>
              <a:avLst/>
              <a:gdLst/>
              <a:ahLst/>
              <a:cxnLst/>
              <a:rect l="0" t="0" r="0" b="0"/>
              <a:pathLst>
                <a:path w="47626" h="624614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37818"/>
                  </a:lnTo>
                  <a:lnTo>
                    <a:pt x="0" y="73158"/>
                  </a:lnTo>
                  <a:lnTo>
                    <a:pt x="0" y="105413"/>
                  </a:lnTo>
                  <a:lnTo>
                    <a:pt x="0" y="146560"/>
                  </a:lnTo>
                  <a:lnTo>
                    <a:pt x="0" y="192012"/>
                  </a:lnTo>
                  <a:lnTo>
                    <a:pt x="0" y="236907"/>
                  </a:lnTo>
                  <a:lnTo>
                    <a:pt x="2823" y="284377"/>
                  </a:lnTo>
                  <a:lnTo>
                    <a:pt x="5057" y="308889"/>
                  </a:lnTo>
                  <a:lnTo>
                    <a:pt x="7541" y="355880"/>
                  </a:lnTo>
                  <a:lnTo>
                    <a:pt x="9700" y="399343"/>
                  </a:lnTo>
                  <a:lnTo>
                    <a:pt x="14188" y="436298"/>
                  </a:lnTo>
                  <a:lnTo>
                    <a:pt x="22666" y="481798"/>
                  </a:lnTo>
                  <a:lnTo>
                    <a:pt x="26824" y="522090"/>
                  </a:lnTo>
                  <a:lnTo>
                    <a:pt x="34776" y="564968"/>
                  </a:lnTo>
                  <a:lnTo>
                    <a:pt x="37906" y="611934"/>
                  </a:lnTo>
                  <a:lnTo>
                    <a:pt x="37971" y="616160"/>
                  </a:lnTo>
                  <a:lnTo>
                    <a:pt x="39072" y="618978"/>
                  </a:lnTo>
                  <a:lnTo>
                    <a:pt x="40865" y="620856"/>
                  </a:lnTo>
                  <a:lnTo>
                    <a:pt x="47625" y="6246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SMARTInkShape-586"/>
            <p:cNvSpPr/>
            <p:nvPr>
              <p:custDataLst>
                <p:tags r:id="rId23"/>
              </p:custDataLst>
            </p:nvPr>
          </p:nvSpPr>
          <p:spPr>
            <a:xfrm>
              <a:off x="10744200" y="2276524"/>
              <a:ext cx="323851" cy="352377"/>
            </a:xfrm>
            <a:custGeom>
              <a:avLst/>
              <a:gdLst/>
              <a:ahLst/>
              <a:cxnLst/>
              <a:rect l="0" t="0" r="0" b="0"/>
              <a:pathLst>
                <a:path w="323851" h="352377">
                  <a:moveTo>
                    <a:pt x="0" y="57101"/>
                  </a:moveTo>
                  <a:lnTo>
                    <a:pt x="0" y="57101"/>
                  </a:lnTo>
                  <a:lnTo>
                    <a:pt x="15208" y="50555"/>
                  </a:lnTo>
                  <a:lnTo>
                    <a:pt x="59682" y="40233"/>
                  </a:lnTo>
                  <a:lnTo>
                    <a:pt x="105903" y="28330"/>
                  </a:lnTo>
                  <a:lnTo>
                    <a:pt x="150742" y="15787"/>
                  </a:lnTo>
                  <a:lnTo>
                    <a:pt x="196718" y="4177"/>
                  </a:lnTo>
                  <a:lnTo>
                    <a:pt x="242159" y="508"/>
                  </a:lnTo>
                  <a:lnTo>
                    <a:pt x="277316" y="0"/>
                  </a:lnTo>
                  <a:lnTo>
                    <a:pt x="284823" y="2795"/>
                  </a:lnTo>
                  <a:lnTo>
                    <a:pt x="288306" y="5022"/>
                  </a:lnTo>
                  <a:lnTo>
                    <a:pt x="298267" y="18269"/>
                  </a:lnTo>
                  <a:lnTo>
                    <a:pt x="310055" y="41709"/>
                  </a:lnTo>
                  <a:lnTo>
                    <a:pt x="318820" y="83153"/>
                  </a:lnTo>
                  <a:lnTo>
                    <a:pt x="322857" y="129823"/>
                  </a:lnTo>
                  <a:lnTo>
                    <a:pt x="323653" y="176358"/>
                  </a:lnTo>
                  <a:lnTo>
                    <a:pt x="323792" y="214851"/>
                  </a:lnTo>
                  <a:lnTo>
                    <a:pt x="323838" y="256301"/>
                  </a:lnTo>
                  <a:lnTo>
                    <a:pt x="323848" y="295063"/>
                  </a:lnTo>
                  <a:lnTo>
                    <a:pt x="323850" y="341169"/>
                  </a:lnTo>
                  <a:lnTo>
                    <a:pt x="323850" y="3523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SMARTInkShape-587"/>
            <p:cNvSpPr/>
            <p:nvPr>
              <p:custDataLst>
                <p:tags r:id="rId24"/>
              </p:custDataLst>
            </p:nvPr>
          </p:nvSpPr>
          <p:spPr>
            <a:xfrm>
              <a:off x="11020425" y="2171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SMARTInkShape-588"/>
            <p:cNvSpPr/>
            <p:nvPr>
              <p:custDataLst>
                <p:tags r:id="rId25"/>
              </p:custDataLst>
            </p:nvPr>
          </p:nvSpPr>
          <p:spPr>
            <a:xfrm>
              <a:off x="11163671" y="2286000"/>
              <a:ext cx="141899" cy="327568"/>
            </a:xfrm>
            <a:custGeom>
              <a:avLst/>
              <a:gdLst/>
              <a:ahLst/>
              <a:cxnLst/>
              <a:rect l="0" t="0" r="0" b="0"/>
              <a:pathLst>
                <a:path w="141899" h="327568">
                  <a:moveTo>
                    <a:pt x="47254" y="0"/>
                  </a:moveTo>
                  <a:lnTo>
                    <a:pt x="47254" y="0"/>
                  </a:lnTo>
                  <a:lnTo>
                    <a:pt x="47254" y="5056"/>
                  </a:lnTo>
                  <a:lnTo>
                    <a:pt x="33997" y="45761"/>
                  </a:lnTo>
                  <a:lnTo>
                    <a:pt x="21744" y="92961"/>
                  </a:lnTo>
                  <a:lnTo>
                    <a:pt x="12296" y="131496"/>
                  </a:lnTo>
                  <a:lnTo>
                    <a:pt x="3854" y="174899"/>
                  </a:lnTo>
                  <a:lnTo>
                    <a:pt x="880" y="215040"/>
                  </a:lnTo>
                  <a:lnTo>
                    <a:pt x="0" y="252687"/>
                  </a:lnTo>
                  <a:lnTo>
                    <a:pt x="2524" y="291566"/>
                  </a:lnTo>
                  <a:lnTo>
                    <a:pt x="10012" y="310404"/>
                  </a:lnTo>
                  <a:lnTo>
                    <a:pt x="22025" y="326250"/>
                  </a:lnTo>
                  <a:lnTo>
                    <a:pt x="26201" y="327567"/>
                  </a:lnTo>
                  <a:lnTo>
                    <a:pt x="36486" y="326207"/>
                  </a:lnTo>
                  <a:lnTo>
                    <a:pt x="54177" y="319492"/>
                  </a:lnTo>
                  <a:lnTo>
                    <a:pt x="72823" y="305743"/>
                  </a:lnTo>
                  <a:lnTo>
                    <a:pt x="104427" y="262748"/>
                  </a:lnTo>
                  <a:lnTo>
                    <a:pt x="120639" y="224607"/>
                  </a:lnTo>
                  <a:lnTo>
                    <a:pt x="132145" y="182614"/>
                  </a:lnTo>
                  <a:lnTo>
                    <a:pt x="139434" y="143360"/>
                  </a:lnTo>
                  <a:lnTo>
                    <a:pt x="141898" y="97227"/>
                  </a:lnTo>
                  <a:lnTo>
                    <a:pt x="139413" y="82723"/>
                  </a:lnTo>
                  <a:lnTo>
                    <a:pt x="132064" y="68608"/>
                  </a:lnTo>
                  <a:lnTo>
                    <a:pt x="125163" y="61184"/>
                  </a:lnTo>
                  <a:lnTo>
                    <a:pt x="110438" y="52113"/>
                  </a:lnTo>
                  <a:lnTo>
                    <a:pt x="97843" y="48955"/>
                  </a:lnTo>
                  <a:lnTo>
                    <a:pt x="66304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SMARTInkShape-589"/>
            <p:cNvSpPr/>
            <p:nvPr>
              <p:custDataLst>
                <p:tags r:id="rId26"/>
              </p:custDataLst>
            </p:nvPr>
          </p:nvSpPr>
          <p:spPr>
            <a:xfrm>
              <a:off x="11382375" y="2295525"/>
              <a:ext cx="209551" cy="302807"/>
            </a:xfrm>
            <a:custGeom>
              <a:avLst/>
              <a:gdLst/>
              <a:ahLst/>
              <a:cxnLst/>
              <a:rect l="0" t="0" r="0" b="0"/>
              <a:pathLst>
                <a:path w="209551" h="302807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2117"/>
                  </a:lnTo>
                  <a:lnTo>
                    <a:pt x="16867" y="41156"/>
                  </a:lnTo>
                  <a:lnTo>
                    <a:pt x="25694" y="75929"/>
                  </a:lnTo>
                  <a:lnTo>
                    <a:pt x="33954" y="118218"/>
                  </a:lnTo>
                  <a:lnTo>
                    <a:pt x="36872" y="158029"/>
                  </a:lnTo>
                  <a:lnTo>
                    <a:pt x="37736" y="196636"/>
                  </a:lnTo>
                  <a:lnTo>
                    <a:pt x="36934" y="233828"/>
                  </a:lnTo>
                  <a:lnTo>
                    <a:pt x="28391" y="279689"/>
                  </a:lnTo>
                  <a:lnTo>
                    <a:pt x="21210" y="294705"/>
                  </a:lnTo>
                  <a:lnTo>
                    <a:pt x="19476" y="302806"/>
                  </a:lnTo>
                  <a:lnTo>
                    <a:pt x="19066" y="260482"/>
                  </a:lnTo>
                  <a:lnTo>
                    <a:pt x="21876" y="223936"/>
                  </a:lnTo>
                  <a:lnTo>
                    <a:pt x="29412" y="179593"/>
                  </a:lnTo>
                  <a:lnTo>
                    <a:pt x="38348" y="132940"/>
                  </a:lnTo>
                  <a:lnTo>
                    <a:pt x="46678" y="103535"/>
                  </a:lnTo>
                  <a:lnTo>
                    <a:pt x="75071" y="61609"/>
                  </a:lnTo>
                  <a:lnTo>
                    <a:pt x="94915" y="42243"/>
                  </a:lnTo>
                  <a:lnTo>
                    <a:pt x="101377" y="37687"/>
                  </a:lnTo>
                  <a:lnTo>
                    <a:pt x="107801" y="35708"/>
                  </a:lnTo>
                  <a:lnTo>
                    <a:pt x="120585" y="36332"/>
                  </a:lnTo>
                  <a:lnTo>
                    <a:pt x="139681" y="42633"/>
                  </a:lnTo>
                  <a:lnTo>
                    <a:pt x="149569" y="53873"/>
                  </a:lnTo>
                  <a:lnTo>
                    <a:pt x="169597" y="92016"/>
                  </a:lnTo>
                  <a:lnTo>
                    <a:pt x="182661" y="127923"/>
                  </a:lnTo>
                  <a:lnTo>
                    <a:pt x="193233" y="165374"/>
                  </a:lnTo>
                  <a:lnTo>
                    <a:pt x="198013" y="203281"/>
                  </a:lnTo>
                  <a:lnTo>
                    <a:pt x="207299" y="250705"/>
                  </a:lnTo>
                  <a:lnTo>
                    <a:pt x="209550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SMARTInkShape-590"/>
            <p:cNvSpPr/>
            <p:nvPr>
              <p:custDataLst>
                <p:tags r:id="rId27"/>
              </p:custDataLst>
            </p:nvPr>
          </p:nvSpPr>
          <p:spPr>
            <a:xfrm>
              <a:off x="11544300" y="1895475"/>
              <a:ext cx="313588" cy="962026"/>
            </a:xfrm>
            <a:custGeom>
              <a:avLst/>
              <a:gdLst/>
              <a:ahLst/>
              <a:cxnLst/>
              <a:rect l="0" t="0" r="0" b="0"/>
              <a:pathLst>
                <a:path w="313588" h="962026">
                  <a:moveTo>
                    <a:pt x="0" y="0"/>
                  </a:moveTo>
                  <a:lnTo>
                    <a:pt x="0" y="0"/>
                  </a:lnTo>
                  <a:lnTo>
                    <a:pt x="10113" y="0"/>
                  </a:lnTo>
                  <a:lnTo>
                    <a:pt x="17900" y="2822"/>
                  </a:lnTo>
                  <a:lnTo>
                    <a:pt x="59522" y="27447"/>
                  </a:lnTo>
                  <a:lnTo>
                    <a:pt x="102265" y="58809"/>
                  </a:lnTo>
                  <a:lnTo>
                    <a:pt x="142379" y="98400"/>
                  </a:lnTo>
                  <a:lnTo>
                    <a:pt x="174126" y="137106"/>
                  </a:lnTo>
                  <a:lnTo>
                    <a:pt x="196981" y="167827"/>
                  </a:lnTo>
                  <a:lnTo>
                    <a:pt x="217722" y="202648"/>
                  </a:lnTo>
                  <a:lnTo>
                    <a:pt x="237523" y="239291"/>
                  </a:lnTo>
                  <a:lnTo>
                    <a:pt x="255849" y="276743"/>
                  </a:lnTo>
                  <a:lnTo>
                    <a:pt x="271050" y="314555"/>
                  </a:lnTo>
                  <a:lnTo>
                    <a:pt x="284862" y="352527"/>
                  </a:lnTo>
                  <a:lnTo>
                    <a:pt x="296997" y="391629"/>
                  </a:lnTo>
                  <a:lnTo>
                    <a:pt x="305919" y="433702"/>
                  </a:lnTo>
                  <a:lnTo>
                    <a:pt x="310589" y="474273"/>
                  </a:lnTo>
                  <a:lnTo>
                    <a:pt x="312665" y="513471"/>
                  </a:lnTo>
                  <a:lnTo>
                    <a:pt x="313587" y="552060"/>
                  </a:lnTo>
                  <a:lnTo>
                    <a:pt x="311175" y="590376"/>
                  </a:lnTo>
                  <a:lnTo>
                    <a:pt x="306575" y="628573"/>
                  </a:lnTo>
                  <a:lnTo>
                    <a:pt x="301003" y="666716"/>
                  </a:lnTo>
                  <a:lnTo>
                    <a:pt x="289354" y="702012"/>
                  </a:lnTo>
                  <a:lnTo>
                    <a:pt x="274651" y="735339"/>
                  </a:lnTo>
                  <a:lnTo>
                    <a:pt x="253416" y="782793"/>
                  </a:lnTo>
                  <a:lnTo>
                    <a:pt x="227486" y="823077"/>
                  </a:lnTo>
                  <a:lnTo>
                    <a:pt x="190280" y="865669"/>
                  </a:lnTo>
                  <a:lnTo>
                    <a:pt x="143904" y="913196"/>
                  </a:lnTo>
                  <a:lnTo>
                    <a:pt x="98318" y="951408"/>
                  </a:lnTo>
                  <a:lnTo>
                    <a:pt x="85725" y="962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7" name="SMARTInkShape-Group81"/>
          <p:cNvGrpSpPr/>
          <p:nvPr/>
        </p:nvGrpSpPr>
        <p:grpSpPr>
          <a:xfrm>
            <a:off x="8958789" y="3867150"/>
            <a:ext cx="2487771" cy="1056947"/>
            <a:chOff x="8958789" y="3867150"/>
            <a:chExt cx="2487771" cy="1056947"/>
          </a:xfrm>
        </p:grpSpPr>
        <p:sp>
          <p:nvSpPr>
            <p:cNvPr id="595" name="SMARTInkShape-591"/>
            <p:cNvSpPr/>
            <p:nvPr>
              <p:custDataLst>
                <p:tags r:id="rId3"/>
              </p:custDataLst>
            </p:nvPr>
          </p:nvSpPr>
          <p:spPr>
            <a:xfrm>
              <a:off x="8958789" y="4067175"/>
              <a:ext cx="137587" cy="790576"/>
            </a:xfrm>
            <a:custGeom>
              <a:avLst/>
              <a:gdLst/>
              <a:ahLst/>
              <a:cxnLst/>
              <a:rect l="0" t="0" r="0" b="0"/>
              <a:pathLst>
                <a:path w="137587" h="790576">
                  <a:moveTo>
                    <a:pt x="137586" y="0"/>
                  </a:moveTo>
                  <a:lnTo>
                    <a:pt x="137586" y="0"/>
                  </a:lnTo>
                  <a:lnTo>
                    <a:pt x="136528" y="18363"/>
                  </a:lnTo>
                  <a:lnTo>
                    <a:pt x="119272" y="63371"/>
                  </a:lnTo>
                  <a:lnTo>
                    <a:pt x="101939" y="99327"/>
                  </a:lnTo>
                  <a:lnTo>
                    <a:pt x="83397" y="141849"/>
                  </a:lnTo>
                  <a:lnTo>
                    <a:pt x="70816" y="175227"/>
                  </a:lnTo>
                  <a:lnTo>
                    <a:pt x="59227" y="211229"/>
                  </a:lnTo>
                  <a:lnTo>
                    <a:pt x="50548" y="248396"/>
                  </a:lnTo>
                  <a:lnTo>
                    <a:pt x="40342" y="286082"/>
                  </a:lnTo>
                  <a:lnTo>
                    <a:pt x="28749" y="323997"/>
                  </a:lnTo>
                  <a:lnTo>
                    <a:pt x="16542" y="362015"/>
                  </a:lnTo>
                  <a:lnTo>
                    <a:pt x="9705" y="400079"/>
                  </a:lnTo>
                  <a:lnTo>
                    <a:pt x="5609" y="437104"/>
                  </a:lnTo>
                  <a:lnTo>
                    <a:pt x="259" y="471199"/>
                  </a:lnTo>
                  <a:lnTo>
                    <a:pt x="0" y="506814"/>
                  </a:lnTo>
                  <a:lnTo>
                    <a:pt x="2353" y="541692"/>
                  </a:lnTo>
                  <a:lnTo>
                    <a:pt x="4737" y="585128"/>
                  </a:lnTo>
                  <a:lnTo>
                    <a:pt x="12734" y="624809"/>
                  </a:lnTo>
                  <a:lnTo>
                    <a:pt x="26980" y="662319"/>
                  </a:lnTo>
                  <a:lnTo>
                    <a:pt x="40491" y="694012"/>
                  </a:lnTo>
                  <a:lnTo>
                    <a:pt x="76391" y="737721"/>
                  </a:lnTo>
                  <a:lnTo>
                    <a:pt x="108896" y="768432"/>
                  </a:lnTo>
                  <a:lnTo>
                    <a:pt x="137586" y="790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SMARTInkShape-592"/>
            <p:cNvSpPr/>
            <p:nvPr>
              <p:custDataLst>
                <p:tags r:id="rId4"/>
              </p:custDataLst>
            </p:nvPr>
          </p:nvSpPr>
          <p:spPr>
            <a:xfrm>
              <a:off x="9258373" y="4182032"/>
              <a:ext cx="171375" cy="580469"/>
            </a:xfrm>
            <a:custGeom>
              <a:avLst/>
              <a:gdLst/>
              <a:ahLst/>
              <a:cxnLst/>
              <a:rect l="0" t="0" r="0" b="0"/>
              <a:pathLst>
                <a:path w="171375" h="580469">
                  <a:moveTo>
                    <a:pt x="161852" y="66118"/>
                  </a:moveTo>
                  <a:lnTo>
                    <a:pt x="161852" y="66118"/>
                  </a:lnTo>
                  <a:lnTo>
                    <a:pt x="161852" y="71174"/>
                  </a:lnTo>
                  <a:lnTo>
                    <a:pt x="162911" y="72664"/>
                  </a:lnTo>
                  <a:lnTo>
                    <a:pt x="164674" y="73657"/>
                  </a:lnTo>
                  <a:lnTo>
                    <a:pt x="171261" y="75609"/>
                  </a:lnTo>
                  <a:lnTo>
                    <a:pt x="171374" y="61453"/>
                  </a:lnTo>
                  <a:lnTo>
                    <a:pt x="168553" y="55931"/>
                  </a:lnTo>
                  <a:lnTo>
                    <a:pt x="146925" y="31167"/>
                  </a:lnTo>
                  <a:lnTo>
                    <a:pt x="144635" y="24831"/>
                  </a:lnTo>
                  <a:lnTo>
                    <a:pt x="137973" y="18488"/>
                  </a:lnTo>
                  <a:lnTo>
                    <a:pt x="114639" y="2265"/>
                  </a:lnTo>
                  <a:lnTo>
                    <a:pt x="102003" y="279"/>
                  </a:lnTo>
                  <a:lnTo>
                    <a:pt x="96552" y="0"/>
                  </a:lnTo>
                  <a:lnTo>
                    <a:pt x="87674" y="2513"/>
                  </a:lnTo>
                  <a:lnTo>
                    <a:pt x="73352" y="12750"/>
                  </a:lnTo>
                  <a:lnTo>
                    <a:pt x="49591" y="38459"/>
                  </a:lnTo>
                  <a:lnTo>
                    <a:pt x="35254" y="68181"/>
                  </a:lnTo>
                  <a:lnTo>
                    <a:pt x="22231" y="111171"/>
                  </a:lnTo>
                  <a:lnTo>
                    <a:pt x="9468" y="154157"/>
                  </a:lnTo>
                  <a:lnTo>
                    <a:pt x="2753" y="193451"/>
                  </a:lnTo>
                  <a:lnTo>
                    <a:pt x="764" y="238607"/>
                  </a:lnTo>
                  <a:lnTo>
                    <a:pt x="175" y="285501"/>
                  </a:lnTo>
                  <a:lnTo>
                    <a:pt x="0" y="332909"/>
                  </a:lnTo>
                  <a:lnTo>
                    <a:pt x="2772" y="377648"/>
                  </a:lnTo>
                  <a:lnTo>
                    <a:pt x="7473" y="420537"/>
                  </a:lnTo>
                  <a:lnTo>
                    <a:pt x="11688" y="461114"/>
                  </a:lnTo>
                  <a:lnTo>
                    <a:pt x="17537" y="508327"/>
                  </a:lnTo>
                  <a:lnTo>
                    <a:pt x="26327" y="550337"/>
                  </a:lnTo>
                  <a:lnTo>
                    <a:pt x="28073" y="571929"/>
                  </a:lnTo>
                  <a:lnTo>
                    <a:pt x="29274" y="574776"/>
                  </a:lnTo>
                  <a:lnTo>
                    <a:pt x="31133" y="576673"/>
                  </a:lnTo>
                  <a:lnTo>
                    <a:pt x="38027" y="5804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SMARTInkShape-593"/>
            <p:cNvSpPr/>
            <p:nvPr>
              <p:custDataLst>
                <p:tags r:id="rId5"/>
              </p:custDataLst>
            </p:nvPr>
          </p:nvSpPr>
          <p:spPr>
            <a:xfrm>
              <a:off x="9134475" y="4400550"/>
              <a:ext cx="342901" cy="104650"/>
            </a:xfrm>
            <a:custGeom>
              <a:avLst/>
              <a:gdLst/>
              <a:ahLst/>
              <a:cxnLst/>
              <a:rect l="0" t="0" r="0" b="0"/>
              <a:pathLst>
                <a:path w="342901" h="104650">
                  <a:moveTo>
                    <a:pt x="0" y="85725"/>
                  </a:moveTo>
                  <a:lnTo>
                    <a:pt x="0" y="85725"/>
                  </a:lnTo>
                  <a:lnTo>
                    <a:pt x="0" y="90781"/>
                  </a:lnTo>
                  <a:lnTo>
                    <a:pt x="1059" y="92271"/>
                  </a:lnTo>
                  <a:lnTo>
                    <a:pt x="2822" y="93264"/>
                  </a:lnTo>
                  <a:lnTo>
                    <a:pt x="5057" y="93926"/>
                  </a:lnTo>
                  <a:lnTo>
                    <a:pt x="13257" y="99914"/>
                  </a:lnTo>
                  <a:lnTo>
                    <a:pt x="32503" y="103335"/>
                  </a:lnTo>
                  <a:lnTo>
                    <a:pt x="77869" y="104649"/>
                  </a:lnTo>
                  <a:lnTo>
                    <a:pt x="115688" y="97146"/>
                  </a:lnTo>
                  <a:lnTo>
                    <a:pt x="162826" y="85472"/>
                  </a:lnTo>
                  <a:lnTo>
                    <a:pt x="207846" y="72975"/>
                  </a:lnTo>
                  <a:lnTo>
                    <a:pt x="254128" y="49605"/>
                  </a:lnTo>
                  <a:lnTo>
                    <a:pt x="295070" y="25465"/>
                  </a:lnTo>
                  <a:lnTo>
                    <a:pt x="320360" y="12987"/>
                  </a:lnTo>
                  <a:lnTo>
                    <a:pt x="328649" y="10006"/>
                  </a:lnTo>
                  <a:lnTo>
                    <a:pt x="3429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SMARTInkShape-594"/>
            <p:cNvSpPr/>
            <p:nvPr>
              <p:custDataLst>
                <p:tags r:id="rId6"/>
              </p:custDataLst>
            </p:nvPr>
          </p:nvSpPr>
          <p:spPr>
            <a:xfrm>
              <a:off x="9515475" y="4371975"/>
              <a:ext cx="171451" cy="332755"/>
            </a:xfrm>
            <a:custGeom>
              <a:avLst/>
              <a:gdLst/>
              <a:ahLst/>
              <a:cxnLst/>
              <a:rect l="0" t="0" r="0" b="0"/>
              <a:pathLst>
                <a:path w="171451" h="332755">
                  <a:moveTo>
                    <a:pt x="0" y="66675"/>
                  </a:moveTo>
                  <a:lnTo>
                    <a:pt x="0" y="66675"/>
                  </a:lnTo>
                  <a:lnTo>
                    <a:pt x="1059" y="94302"/>
                  </a:lnTo>
                  <a:lnTo>
                    <a:pt x="8643" y="138140"/>
                  </a:lnTo>
                  <a:lnTo>
                    <a:pt x="12173" y="179726"/>
                  </a:lnTo>
                  <a:lnTo>
                    <a:pt x="17691" y="218828"/>
                  </a:lnTo>
                  <a:lnTo>
                    <a:pt x="19840" y="257127"/>
                  </a:lnTo>
                  <a:lnTo>
                    <a:pt x="27215" y="299737"/>
                  </a:lnTo>
                  <a:lnTo>
                    <a:pt x="28564" y="332754"/>
                  </a:lnTo>
                  <a:lnTo>
                    <a:pt x="28575" y="291536"/>
                  </a:lnTo>
                  <a:lnTo>
                    <a:pt x="28575" y="251380"/>
                  </a:lnTo>
                  <a:lnTo>
                    <a:pt x="28575" y="215124"/>
                  </a:lnTo>
                  <a:lnTo>
                    <a:pt x="37238" y="171493"/>
                  </a:lnTo>
                  <a:lnTo>
                    <a:pt x="55412" y="126028"/>
                  </a:lnTo>
                  <a:lnTo>
                    <a:pt x="74563" y="86160"/>
                  </a:lnTo>
                  <a:lnTo>
                    <a:pt x="102155" y="40980"/>
                  </a:lnTo>
                  <a:lnTo>
                    <a:pt x="111019" y="27738"/>
                  </a:lnTo>
                  <a:lnTo>
                    <a:pt x="133957" y="10614"/>
                  </a:lnTo>
                  <a:lnTo>
                    <a:pt x="149757" y="3145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SMARTInkShape-595"/>
            <p:cNvSpPr/>
            <p:nvPr>
              <p:custDataLst>
                <p:tags r:id="rId7"/>
              </p:custDataLst>
            </p:nvPr>
          </p:nvSpPr>
          <p:spPr>
            <a:xfrm>
              <a:off x="9715500" y="4405961"/>
              <a:ext cx="180976" cy="289646"/>
            </a:xfrm>
            <a:custGeom>
              <a:avLst/>
              <a:gdLst/>
              <a:ahLst/>
              <a:cxnLst/>
              <a:rect l="0" t="0" r="0" b="0"/>
              <a:pathLst>
                <a:path w="180976" h="289646">
                  <a:moveTo>
                    <a:pt x="0" y="232714"/>
                  </a:moveTo>
                  <a:lnTo>
                    <a:pt x="0" y="232714"/>
                  </a:lnTo>
                  <a:lnTo>
                    <a:pt x="22120" y="213416"/>
                  </a:lnTo>
                  <a:lnTo>
                    <a:pt x="32056" y="206145"/>
                  </a:lnTo>
                  <a:lnTo>
                    <a:pt x="74882" y="162963"/>
                  </a:lnTo>
                  <a:lnTo>
                    <a:pt x="106646" y="116158"/>
                  </a:lnTo>
                  <a:lnTo>
                    <a:pt x="135713" y="71550"/>
                  </a:lnTo>
                  <a:lnTo>
                    <a:pt x="158871" y="26217"/>
                  </a:lnTo>
                  <a:lnTo>
                    <a:pt x="159888" y="22024"/>
                  </a:lnTo>
                  <a:lnTo>
                    <a:pt x="159509" y="18171"/>
                  </a:lnTo>
                  <a:lnTo>
                    <a:pt x="153546" y="1118"/>
                  </a:lnTo>
                  <a:lnTo>
                    <a:pt x="152105" y="0"/>
                  </a:lnTo>
                  <a:lnTo>
                    <a:pt x="150087" y="313"/>
                  </a:lnTo>
                  <a:lnTo>
                    <a:pt x="129674" y="12276"/>
                  </a:lnTo>
                  <a:lnTo>
                    <a:pt x="94569" y="59570"/>
                  </a:lnTo>
                  <a:lnTo>
                    <a:pt x="63410" y="106941"/>
                  </a:lnTo>
                  <a:lnTo>
                    <a:pt x="40904" y="149427"/>
                  </a:lnTo>
                  <a:lnTo>
                    <a:pt x="31011" y="193214"/>
                  </a:lnTo>
                  <a:lnTo>
                    <a:pt x="23569" y="231379"/>
                  </a:lnTo>
                  <a:lnTo>
                    <a:pt x="27680" y="253603"/>
                  </a:lnTo>
                  <a:lnTo>
                    <a:pt x="38551" y="277253"/>
                  </a:lnTo>
                  <a:lnTo>
                    <a:pt x="41576" y="281457"/>
                  </a:lnTo>
                  <a:lnTo>
                    <a:pt x="45709" y="284259"/>
                  </a:lnTo>
                  <a:lnTo>
                    <a:pt x="60580" y="288203"/>
                  </a:lnTo>
                  <a:lnTo>
                    <a:pt x="84048" y="289645"/>
                  </a:lnTo>
                  <a:lnTo>
                    <a:pt x="122036" y="279474"/>
                  </a:lnTo>
                  <a:lnTo>
                    <a:pt x="166485" y="264035"/>
                  </a:lnTo>
                  <a:lnTo>
                    <a:pt x="180975" y="2612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SMARTInkShape-596"/>
            <p:cNvSpPr/>
            <p:nvPr>
              <p:custDataLst>
                <p:tags r:id="rId8"/>
              </p:custDataLst>
            </p:nvPr>
          </p:nvSpPr>
          <p:spPr>
            <a:xfrm>
              <a:off x="9955067" y="4392966"/>
              <a:ext cx="187047" cy="312167"/>
            </a:xfrm>
            <a:custGeom>
              <a:avLst/>
              <a:gdLst/>
              <a:ahLst/>
              <a:cxnLst/>
              <a:rect l="0" t="0" r="0" b="0"/>
              <a:pathLst>
                <a:path w="187047" h="312167">
                  <a:moveTo>
                    <a:pt x="17608" y="207609"/>
                  </a:moveTo>
                  <a:lnTo>
                    <a:pt x="17608" y="207609"/>
                  </a:lnTo>
                  <a:lnTo>
                    <a:pt x="25810" y="207609"/>
                  </a:lnTo>
                  <a:lnTo>
                    <a:pt x="72267" y="175728"/>
                  </a:lnTo>
                  <a:lnTo>
                    <a:pt x="116073" y="137380"/>
                  </a:lnTo>
                  <a:lnTo>
                    <a:pt x="152946" y="93287"/>
                  </a:lnTo>
                  <a:lnTo>
                    <a:pt x="163484" y="79541"/>
                  </a:lnTo>
                  <a:lnTo>
                    <a:pt x="184530" y="34924"/>
                  </a:lnTo>
                  <a:lnTo>
                    <a:pt x="187046" y="25733"/>
                  </a:lnTo>
                  <a:lnTo>
                    <a:pt x="186658" y="21800"/>
                  </a:lnTo>
                  <a:lnTo>
                    <a:pt x="183405" y="14608"/>
                  </a:lnTo>
                  <a:lnTo>
                    <a:pt x="175624" y="4609"/>
                  </a:lnTo>
                  <a:lnTo>
                    <a:pt x="166861" y="970"/>
                  </a:lnTo>
                  <a:lnTo>
                    <a:pt x="161560" y="0"/>
                  </a:lnTo>
                  <a:lnTo>
                    <a:pt x="150025" y="1744"/>
                  </a:lnTo>
                  <a:lnTo>
                    <a:pt x="137844" y="7105"/>
                  </a:lnTo>
                  <a:lnTo>
                    <a:pt x="106454" y="33757"/>
                  </a:lnTo>
                  <a:lnTo>
                    <a:pt x="71929" y="75197"/>
                  </a:lnTo>
                  <a:lnTo>
                    <a:pt x="41157" y="117601"/>
                  </a:lnTo>
                  <a:lnTo>
                    <a:pt x="26232" y="154246"/>
                  </a:lnTo>
                  <a:lnTo>
                    <a:pt x="11708" y="196951"/>
                  </a:lnTo>
                  <a:lnTo>
                    <a:pt x="1469" y="235960"/>
                  </a:lnTo>
                  <a:lnTo>
                    <a:pt x="0" y="276175"/>
                  </a:lnTo>
                  <a:lnTo>
                    <a:pt x="3784" y="289588"/>
                  </a:lnTo>
                  <a:lnTo>
                    <a:pt x="11818" y="299783"/>
                  </a:lnTo>
                  <a:lnTo>
                    <a:pt x="21385" y="306784"/>
                  </a:lnTo>
                  <a:lnTo>
                    <a:pt x="29164" y="309895"/>
                  </a:lnTo>
                  <a:lnTo>
                    <a:pt x="67571" y="312166"/>
                  </a:lnTo>
                  <a:lnTo>
                    <a:pt x="89444" y="307263"/>
                  </a:lnTo>
                  <a:lnTo>
                    <a:pt x="141433" y="283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SMARTInkShape-597"/>
            <p:cNvSpPr/>
            <p:nvPr>
              <p:custDataLst>
                <p:tags r:id="rId9"/>
              </p:custDataLst>
            </p:nvPr>
          </p:nvSpPr>
          <p:spPr>
            <a:xfrm>
              <a:off x="10184287" y="4354387"/>
              <a:ext cx="274164" cy="321283"/>
            </a:xfrm>
            <a:custGeom>
              <a:avLst/>
              <a:gdLst/>
              <a:ahLst/>
              <a:cxnLst/>
              <a:rect l="0" t="0" r="0" b="0"/>
              <a:pathLst>
                <a:path w="274164" h="321283">
                  <a:moveTo>
                    <a:pt x="7463" y="55688"/>
                  </a:moveTo>
                  <a:lnTo>
                    <a:pt x="7463" y="55688"/>
                  </a:lnTo>
                  <a:lnTo>
                    <a:pt x="17576" y="55688"/>
                  </a:lnTo>
                  <a:lnTo>
                    <a:pt x="25363" y="52866"/>
                  </a:lnTo>
                  <a:lnTo>
                    <a:pt x="44042" y="42431"/>
                  </a:lnTo>
                  <a:lnTo>
                    <a:pt x="84717" y="31756"/>
                  </a:lnTo>
                  <a:lnTo>
                    <a:pt x="109729" y="21786"/>
                  </a:lnTo>
                  <a:lnTo>
                    <a:pt x="150203" y="11595"/>
                  </a:lnTo>
                  <a:lnTo>
                    <a:pt x="194947" y="731"/>
                  </a:lnTo>
                  <a:lnTo>
                    <a:pt x="199128" y="0"/>
                  </a:lnTo>
                  <a:lnTo>
                    <a:pt x="201914" y="571"/>
                  </a:lnTo>
                  <a:lnTo>
                    <a:pt x="203773" y="2010"/>
                  </a:lnTo>
                  <a:lnTo>
                    <a:pt x="205837" y="6431"/>
                  </a:lnTo>
                  <a:lnTo>
                    <a:pt x="206755" y="11924"/>
                  </a:lnTo>
                  <a:lnTo>
                    <a:pt x="204341" y="17893"/>
                  </a:lnTo>
                  <a:lnTo>
                    <a:pt x="171822" y="58145"/>
                  </a:lnTo>
                  <a:lnTo>
                    <a:pt x="137894" y="103637"/>
                  </a:lnTo>
                  <a:lnTo>
                    <a:pt x="102136" y="141477"/>
                  </a:lnTo>
                  <a:lnTo>
                    <a:pt x="65557" y="186072"/>
                  </a:lnTo>
                  <a:lnTo>
                    <a:pt x="36852" y="226552"/>
                  </a:lnTo>
                  <a:lnTo>
                    <a:pt x="8371" y="273875"/>
                  </a:lnTo>
                  <a:lnTo>
                    <a:pt x="2575" y="287068"/>
                  </a:lnTo>
                  <a:lnTo>
                    <a:pt x="0" y="299988"/>
                  </a:lnTo>
                  <a:lnTo>
                    <a:pt x="370" y="304279"/>
                  </a:lnTo>
                  <a:lnTo>
                    <a:pt x="1676" y="307141"/>
                  </a:lnTo>
                  <a:lnTo>
                    <a:pt x="3605" y="309048"/>
                  </a:lnTo>
                  <a:lnTo>
                    <a:pt x="5748" y="313990"/>
                  </a:lnTo>
                  <a:lnTo>
                    <a:pt x="6320" y="316789"/>
                  </a:lnTo>
                  <a:lnTo>
                    <a:pt x="8818" y="318655"/>
                  </a:lnTo>
                  <a:lnTo>
                    <a:pt x="22446" y="321282"/>
                  </a:lnTo>
                  <a:lnTo>
                    <a:pt x="59522" y="321233"/>
                  </a:lnTo>
                  <a:lnTo>
                    <a:pt x="107139" y="307191"/>
                  </a:lnTo>
                  <a:lnTo>
                    <a:pt x="153926" y="298789"/>
                  </a:lnTo>
                  <a:lnTo>
                    <a:pt x="195614" y="286929"/>
                  </a:lnTo>
                  <a:lnTo>
                    <a:pt x="216318" y="282248"/>
                  </a:lnTo>
                  <a:lnTo>
                    <a:pt x="263784" y="263199"/>
                  </a:lnTo>
                  <a:lnTo>
                    <a:pt x="274163" y="2557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SMARTInkShape-598"/>
            <p:cNvSpPr/>
            <p:nvPr>
              <p:custDataLst>
                <p:tags r:id="rId10"/>
              </p:custDataLst>
            </p:nvPr>
          </p:nvSpPr>
          <p:spPr>
            <a:xfrm>
              <a:off x="10534650" y="4457700"/>
              <a:ext cx="19051" cy="238126"/>
            </a:xfrm>
            <a:custGeom>
              <a:avLst/>
              <a:gdLst/>
              <a:ahLst/>
              <a:cxnLst/>
              <a:rect l="0" t="0" r="0" b="0"/>
              <a:pathLst>
                <a:path w="19051" h="238126">
                  <a:moveTo>
                    <a:pt x="0" y="0"/>
                  </a:moveTo>
                  <a:lnTo>
                    <a:pt x="0" y="0"/>
                  </a:lnTo>
                  <a:lnTo>
                    <a:pt x="0" y="41912"/>
                  </a:lnTo>
                  <a:lnTo>
                    <a:pt x="0" y="86227"/>
                  </a:lnTo>
                  <a:lnTo>
                    <a:pt x="0" y="123924"/>
                  </a:lnTo>
                  <a:lnTo>
                    <a:pt x="0" y="167432"/>
                  </a:lnTo>
                  <a:lnTo>
                    <a:pt x="1058" y="211035"/>
                  </a:lnTo>
                  <a:lnTo>
                    <a:pt x="8202" y="226078"/>
                  </a:lnTo>
                  <a:lnTo>
                    <a:pt x="1905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SMARTInkShape-599"/>
            <p:cNvSpPr/>
            <p:nvPr>
              <p:custDataLst>
                <p:tags r:id="rId11"/>
              </p:custDataLst>
            </p:nvPr>
          </p:nvSpPr>
          <p:spPr>
            <a:xfrm>
              <a:off x="10553700" y="42100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SMARTInkShape-600"/>
            <p:cNvSpPr/>
            <p:nvPr>
              <p:custDataLst>
                <p:tags r:id="rId12"/>
              </p:custDataLst>
            </p:nvPr>
          </p:nvSpPr>
          <p:spPr>
            <a:xfrm>
              <a:off x="10696575" y="4392241"/>
              <a:ext cx="238126" cy="320143"/>
            </a:xfrm>
            <a:custGeom>
              <a:avLst/>
              <a:gdLst/>
              <a:ahLst/>
              <a:cxnLst/>
              <a:rect l="0" t="0" r="0" b="0"/>
              <a:pathLst>
                <a:path w="238126" h="320143">
                  <a:moveTo>
                    <a:pt x="0" y="27359"/>
                  </a:moveTo>
                  <a:lnTo>
                    <a:pt x="0" y="27359"/>
                  </a:lnTo>
                  <a:lnTo>
                    <a:pt x="2823" y="71599"/>
                  </a:lnTo>
                  <a:lnTo>
                    <a:pt x="8202" y="117472"/>
                  </a:lnTo>
                  <a:lnTo>
                    <a:pt x="9133" y="154718"/>
                  </a:lnTo>
                  <a:lnTo>
                    <a:pt x="9409" y="192566"/>
                  </a:lnTo>
                  <a:lnTo>
                    <a:pt x="9502" y="235676"/>
                  </a:lnTo>
                  <a:lnTo>
                    <a:pt x="9523" y="279315"/>
                  </a:lnTo>
                  <a:lnTo>
                    <a:pt x="9525" y="320142"/>
                  </a:lnTo>
                  <a:lnTo>
                    <a:pt x="9525" y="316839"/>
                  </a:lnTo>
                  <a:lnTo>
                    <a:pt x="12348" y="311945"/>
                  </a:lnTo>
                  <a:lnTo>
                    <a:pt x="14582" y="309158"/>
                  </a:lnTo>
                  <a:lnTo>
                    <a:pt x="17727" y="290066"/>
                  </a:lnTo>
                  <a:lnTo>
                    <a:pt x="19848" y="253054"/>
                  </a:lnTo>
                  <a:lnTo>
                    <a:pt x="26577" y="213000"/>
                  </a:lnTo>
                  <a:lnTo>
                    <a:pt x="36331" y="172793"/>
                  </a:lnTo>
                  <a:lnTo>
                    <a:pt x="52158" y="128894"/>
                  </a:lnTo>
                  <a:lnTo>
                    <a:pt x="70253" y="88606"/>
                  </a:lnTo>
                  <a:lnTo>
                    <a:pt x="95331" y="42710"/>
                  </a:lnTo>
                  <a:lnTo>
                    <a:pt x="120666" y="12635"/>
                  </a:lnTo>
                  <a:lnTo>
                    <a:pt x="133357" y="4940"/>
                  </a:lnTo>
                  <a:lnTo>
                    <a:pt x="158752" y="0"/>
                  </a:lnTo>
                  <a:lnTo>
                    <a:pt x="177801" y="4201"/>
                  </a:lnTo>
                  <a:lnTo>
                    <a:pt x="187678" y="12127"/>
                  </a:lnTo>
                  <a:lnTo>
                    <a:pt x="195596" y="23765"/>
                  </a:lnTo>
                  <a:lnTo>
                    <a:pt x="204946" y="48166"/>
                  </a:lnTo>
                  <a:lnTo>
                    <a:pt x="208944" y="94265"/>
                  </a:lnTo>
                  <a:lnTo>
                    <a:pt x="212292" y="141690"/>
                  </a:lnTo>
                  <a:lnTo>
                    <a:pt x="218182" y="188230"/>
                  </a:lnTo>
                  <a:lnTo>
                    <a:pt x="219869" y="210256"/>
                  </a:lnTo>
                  <a:lnTo>
                    <a:pt x="228752" y="241895"/>
                  </a:lnTo>
                  <a:lnTo>
                    <a:pt x="238125" y="2559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SMARTInkShape-601"/>
            <p:cNvSpPr/>
            <p:nvPr>
              <p:custDataLst>
                <p:tags r:id="rId13"/>
              </p:custDataLst>
            </p:nvPr>
          </p:nvSpPr>
          <p:spPr>
            <a:xfrm>
              <a:off x="10887075" y="4288903"/>
              <a:ext cx="321784" cy="635194"/>
            </a:xfrm>
            <a:custGeom>
              <a:avLst/>
              <a:gdLst/>
              <a:ahLst/>
              <a:cxnLst/>
              <a:rect l="0" t="0" r="0" b="0"/>
              <a:pathLst>
                <a:path w="321784" h="635194">
                  <a:moveTo>
                    <a:pt x="285750" y="44972"/>
                  </a:moveTo>
                  <a:lnTo>
                    <a:pt x="285750" y="44972"/>
                  </a:lnTo>
                  <a:lnTo>
                    <a:pt x="271562" y="30783"/>
                  </a:lnTo>
                  <a:lnTo>
                    <a:pt x="266038" y="28082"/>
                  </a:lnTo>
                  <a:lnTo>
                    <a:pt x="263084" y="27362"/>
                  </a:lnTo>
                  <a:lnTo>
                    <a:pt x="243756" y="31405"/>
                  </a:lnTo>
                  <a:lnTo>
                    <a:pt x="222979" y="44362"/>
                  </a:lnTo>
                  <a:lnTo>
                    <a:pt x="179158" y="85178"/>
                  </a:lnTo>
                  <a:lnTo>
                    <a:pt x="150120" y="128134"/>
                  </a:lnTo>
                  <a:lnTo>
                    <a:pt x="126825" y="171113"/>
                  </a:lnTo>
                  <a:lnTo>
                    <a:pt x="111717" y="214998"/>
                  </a:lnTo>
                  <a:lnTo>
                    <a:pt x="105689" y="261037"/>
                  </a:lnTo>
                  <a:lnTo>
                    <a:pt x="106240" y="274351"/>
                  </a:lnTo>
                  <a:lnTo>
                    <a:pt x="110012" y="283796"/>
                  </a:lnTo>
                  <a:lnTo>
                    <a:pt x="113558" y="286738"/>
                  </a:lnTo>
                  <a:lnTo>
                    <a:pt x="127603" y="290879"/>
                  </a:lnTo>
                  <a:lnTo>
                    <a:pt x="135382" y="291847"/>
                  </a:lnTo>
                  <a:lnTo>
                    <a:pt x="150768" y="287336"/>
                  </a:lnTo>
                  <a:lnTo>
                    <a:pt x="168732" y="274240"/>
                  </a:lnTo>
                  <a:lnTo>
                    <a:pt x="200085" y="234306"/>
                  </a:lnTo>
                  <a:lnTo>
                    <a:pt x="225436" y="192085"/>
                  </a:lnTo>
                  <a:lnTo>
                    <a:pt x="244478" y="155471"/>
                  </a:lnTo>
                  <a:lnTo>
                    <a:pt x="253414" y="117812"/>
                  </a:lnTo>
                  <a:lnTo>
                    <a:pt x="266173" y="79842"/>
                  </a:lnTo>
                  <a:lnTo>
                    <a:pt x="280785" y="37749"/>
                  </a:lnTo>
                  <a:lnTo>
                    <a:pt x="285557" y="0"/>
                  </a:lnTo>
                  <a:lnTo>
                    <a:pt x="285621" y="174"/>
                  </a:lnTo>
                  <a:lnTo>
                    <a:pt x="285693" y="3190"/>
                  </a:lnTo>
                  <a:lnTo>
                    <a:pt x="282902" y="8057"/>
                  </a:lnTo>
                  <a:lnTo>
                    <a:pt x="280677" y="10838"/>
                  </a:lnTo>
                  <a:lnTo>
                    <a:pt x="278203" y="19570"/>
                  </a:lnTo>
                  <a:lnTo>
                    <a:pt x="276485" y="57228"/>
                  </a:lnTo>
                  <a:lnTo>
                    <a:pt x="277361" y="92230"/>
                  </a:lnTo>
                  <a:lnTo>
                    <a:pt x="282794" y="135645"/>
                  </a:lnTo>
                  <a:lnTo>
                    <a:pt x="286990" y="182023"/>
                  </a:lnTo>
                  <a:lnTo>
                    <a:pt x="295473" y="213481"/>
                  </a:lnTo>
                  <a:lnTo>
                    <a:pt x="303477" y="247923"/>
                  </a:lnTo>
                  <a:lnTo>
                    <a:pt x="309504" y="283339"/>
                  </a:lnTo>
                  <a:lnTo>
                    <a:pt x="312182" y="316719"/>
                  </a:lnTo>
                  <a:lnTo>
                    <a:pt x="316195" y="349193"/>
                  </a:lnTo>
                  <a:lnTo>
                    <a:pt x="320448" y="381265"/>
                  </a:lnTo>
                  <a:lnTo>
                    <a:pt x="321783" y="428012"/>
                  </a:lnTo>
                  <a:lnTo>
                    <a:pt x="315947" y="469145"/>
                  </a:lnTo>
                  <a:lnTo>
                    <a:pt x="306457" y="508144"/>
                  </a:lnTo>
                  <a:lnTo>
                    <a:pt x="290709" y="545452"/>
                  </a:lnTo>
                  <a:lnTo>
                    <a:pt x="271580" y="576026"/>
                  </a:lnTo>
                  <a:lnTo>
                    <a:pt x="227988" y="612570"/>
                  </a:lnTo>
                  <a:lnTo>
                    <a:pt x="199844" y="627075"/>
                  </a:lnTo>
                  <a:lnTo>
                    <a:pt x="155342" y="633853"/>
                  </a:lnTo>
                  <a:lnTo>
                    <a:pt x="114881" y="635193"/>
                  </a:lnTo>
                  <a:lnTo>
                    <a:pt x="85899" y="632602"/>
                  </a:lnTo>
                  <a:lnTo>
                    <a:pt x="38953" y="616215"/>
                  </a:lnTo>
                  <a:lnTo>
                    <a:pt x="17924" y="603722"/>
                  </a:lnTo>
                  <a:lnTo>
                    <a:pt x="0" y="5878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SMARTInkShape-602"/>
            <p:cNvSpPr/>
            <p:nvPr>
              <p:custDataLst>
                <p:tags r:id="rId14"/>
              </p:custDataLst>
            </p:nvPr>
          </p:nvSpPr>
          <p:spPr>
            <a:xfrm>
              <a:off x="11153775" y="3867150"/>
              <a:ext cx="292785" cy="971551"/>
            </a:xfrm>
            <a:custGeom>
              <a:avLst/>
              <a:gdLst/>
              <a:ahLst/>
              <a:cxnLst/>
              <a:rect l="0" t="0" r="0" b="0"/>
              <a:pathLst>
                <a:path w="292785" h="97155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3" y="10361"/>
                  </a:lnTo>
                  <a:lnTo>
                    <a:pt x="36269" y="53321"/>
                  </a:lnTo>
                  <a:lnTo>
                    <a:pt x="68196" y="97002"/>
                  </a:lnTo>
                  <a:lnTo>
                    <a:pt x="95701" y="136691"/>
                  </a:lnTo>
                  <a:lnTo>
                    <a:pt x="123958" y="181965"/>
                  </a:lnTo>
                  <a:lnTo>
                    <a:pt x="155262" y="228894"/>
                  </a:lnTo>
                  <a:lnTo>
                    <a:pt x="188526" y="273490"/>
                  </a:lnTo>
                  <a:lnTo>
                    <a:pt x="218491" y="316337"/>
                  </a:lnTo>
                  <a:lnTo>
                    <a:pt x="244655" y="362546"/>
                  </a:lnTo>
                  <a:lnTo>
                    <a:pt x="259019" y="395023"/>
                  </a:lnTo>
                  <a:lnTo>
                    <a:pt x="272458" y="430624"/>
                  </a:lnTo>
                  <a:lnTo>
                    <a:pt x="282665" y="467613"/>
                  </a:lnTo>
                  <a:lnTo>
                    <a:pt x="289671" y="504161"/>
                  </a:lnTo>
                  <a:lnTo>
                    <a:pt x="292784" y="538044"/>
                  </a:lnTo>
                  <a:lnTo>
                    <a:pt x="291347" y="573564"/>
                  </a:lnTo>
                  <a:lnTo>
                    <a:pt x="286120" y="610517"/>
                  </a:lnTo>
                  <a:lnTo>
                    <a:pt x="276743" y="648108"/>
                  </a:lnTo>
                  <a:lnTo>
                    <a:pt x="262697" y="685981"/>
                  </a:lnTo>
                  <a:lnTo>
                    <a:pt x="245871" y="723981"/>
                  </a:lnTo>
                  <a:lnTo>
                    <a:pt x="227809" y="762036"/>
                  </a:lnTo>
                  <a:lnTo>
                    <a:pt x="199791" y="809048"/>
                  </a:lnTo>
                  <a:lnTo>
                    <a:pt x="176437" y="849788"/>
                  </a:lnTo>
                  <a:lnTo>
                    <a:pt x="141979" y="893876"/>
                  </a:lnTo>
                  <a:lnTo>
                    <a:pt x="100188" y="937725"/>
                  </a:lnTo>
                  <a:lnTo>
                    <a:pt x="66675" y="971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952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 - &amp;quot;Four States of Matter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Four States of Matter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Four States of Matter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Changing States&amp;quot;&quot;/&gt;&lt;property id=&quot;20307&quot; value=&quot;260&quot;/&gt;&lt;/object&gt;&lt;object type=&quot;3&quot; unique_id=&quot;10008&quot;&gt;&lt;property id=&quot;20148&quot; value=&quot;5&quot;/&gt;&lt;property id=&quot;20300&quot; value=&quot;Slide 7 - &amp;quot;Changing States&amp;quot;&quot;/&gt;&lt;property id=&quot;20307&quot; value=&quot;261&quot;/&gt;&lt;/object&gt;&lt;object type=&quot;3&quot; unique_id=&quot;10101&quot;&gt;&lt;property id=&quot;20148&quot; value=&quot;5&quot;/&gt;&lt;property id=&quot;20300&quot; value=&quot;Slide 6 - &amp;quot;Changing States&amp;quot;&quot;/&gt;&lt;property id=&quot;20307&quot; value=&quot;262&quot;/&gt;&lt;/object&gt;&lt;/object&gt;&lt;object type=&quot;8&quot; unique_id=&quot;1001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382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Four States of Matter</vt:lpstr>
      <vt:lpstr>Four States of Matter</vt:lpstr>
      <vt:lpstr>Four States of Matter</vt:lpstr>
      <vt:lpstr>Changing States</vt:lpstr>
      <vt:lpstr>Changing States</vt:lpstr>
      <vt:lpstr>Changing States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dvsd</cp:lastModifiedBy>
  <cp:revision>17</cp:revision>
  <cp:lastPrinted>2017-03-23T12:10:35Z</cp:lastPrinted>
  <dcterms:created xsi:type="dcterms:W3CDTF">2017-03-22T00:35:30Z</dcterms:created>
  <dcterms:modified xsi:type="dcterms:W3CDTF">2017-03-23T19:02:13Z</dcterms:modified>
</cp:coreProperties>
</file>